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14" r:id="rId5"/>
  </p:sldMasterIdLst>
  <p:notesMasterIdLst>
    <p:notesMasterId r:id="rId19"/>
  </p:notesMasterIdLst>
  <p:sldIdLst>
    <p:sldId id="350" r:id="rId6"/>
    <p:sldId id="304" r:id="rId7"/>
    <p:sldId id="353" r:id="rId8"/>
    <p:sldId id="351" r:id="rId9"/>
    <p:sldId id="337" r:id="rId10"/>
    <p:sldId id="309" r:id="rId11"/>
    <p:sldId id="312" r:id="rId12"/>
    <p:sldId id="318" r:id="rId13"/>
    <p:sldId id="317" r:id="rId14"/>
    <p:sldId id="316" r:id="rId15"/>
    <p:sldId id="352" r:id="rId16"/>
    <p:sldId id="325" r:id="rId17"/>
    <p:sldId id="340" r:id="rId18"/>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BCB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98" autoAdjust="0"/>
    <p:restoredTop sz="95814" autoAdjust="0"/>
  </p:normalViewPr>
  <p:slideViewPr>
    <p:cSldViewPr snapToGrid="0" showGuides="1">
      <p:cViewPr varScale="1">
        <p:scale>
          <a:sx n="55" d="100"/>
          <a:sy n="55" d="100"/>
        </p:scale>
        <p:origin x="462"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36FB79-1B3C-4BAF-94BD-67BCA3F04BDC}" type="datetimeFigureOut">
              <a:rPr lang="fi-FI" smtClean="0"/>
              <a:t>13.1.2021</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64CAB5-769B-410A-A990-6C0B0C302C79}" type="slidenum">
              <a:rPr lang="fi-FI" smtClean="0"/>
              <a:t>‹#›</a:t>
            </a:fld>
            <a:endParaRPr lang="fi-FI"/>
          </a:p>
        </p:txBody>
      </p:sp>
    </p:spTree>
    <p:extLst>
      <p:ext uri="{BB962C8B-B14F-4D97-AF65-F5344CB8AC3E}">
        <p14:creationId xmlns:p14="http://schemas.microsoft.com/office/powerpoint/2010/main" val="3949130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486384" y="457200"/>
            <a:ext cx="10661515" cy="5136204"/>
          </a:xfrm>
        </p:spPr>
        <p:txBody>
          <a:bodyPr/>
          <a:lstStyle>
            <a:lvl1pPr algn="l">
              <a:lnSpc>
                <a:spcPct val="85000"/>
              </a:lnSpc>
              <a:defRPr sz="5250">
                <a:latin typeface="+mj-lt"/>
              </a:defRPr>
            </a:lvl1pPr>
          </a:lstStyle>
          <a:p>
            <a:r>
              <a:rPr lang="fi-FI"/>
              <a:t>Muokkaa perustyyl. napsautt.</a:t>
            </a:r>
            <a:endParaRPr lang="fi-FI" dirty="0"/>
          </a:p>
        </p:txBody>
      </p:sp>
      <p:sp>
        <p:nvSpPr>
          <p:cNvPr id="3" name="Päivämäärän paikkamerkki 3"/>
          <p:cNvSpPr>
            <a:spLocks noGrp="1"/>
          </p:cNvSpPr>
          <p:nvPr>
            <p:ph type="dt" sz="half" idx="10"/>
          </p:nvPr>
        </p:nvSpPr>
        <p:spPr/>
        <p:txBody>
          <a:bodyPr/>
          <a:lstStyle>
            <a:lvl1pPr>
              <a:defRPr/>
            </a:lvl1pPr>
          </a:lstStyle>
          <a:p>
            <a:pPr>
              <a:defRPr/>
            </a:pPr>
            <a:fld id="{503ECB7D-8377-41E7-8D0D-50DD5CBEAF68}" type="datetimeFigureOut">
              <a:rPr lang="fi-FI" smtClean="0"/>
              <a:pPr>
                <a:defRPr/>
              </a:pPr>
              <a:t>13.1.2021</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B48E9D43-A5DE-4F45-A840-C21EEAC75537}" type="slidenum">
              <a:rPr lang="fi-FI" altLang="fi-FI" smtClean="0"/>
              <a:pPr>
                <a:defRPr/>
              </a:pPr>
              <a:t>‹#›</a:t>
            </a:fld>
            <a:endParaRPr lang="fi-FI" altLang="fi-FI"/>
          </a:p>
        </p:txBody>
      </p:sp>
    </p:spTree>
    <p:extLst>
      <p:ext uri="{BB962C8B-B14F-4D97-AF65-F5344CB8AC3E}">
        <p14:creationId xmlns:p14="http://schemas.microsoft.com/office/powerpoint/2010/main" val="4014150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Otsikko ja sisältö B">
    <p:spTree>
      <p:nvGrpSpPr>
        <p:cNvPr id="1" name=""/>
        <p:cNvGrpSpPr/>
        <p:nvPr/>
      </p:nvGrpSpPr>
      <p:grpSpPr>
        <a:xfrm>
          <a:off x="0" y="0"/>
          <a:ext cx="0" cy="0"/>
          <a:chOff x="0" y="0"/>
          <a:chExt cx="0" cy="0"/>
        </a:xfrm>
      </p:grpSpPr>
      <p:sp>
        <p:nvSpPr>
          <p:cNvPr id="4" name="Freeform 9"/>
          <p:cNvSpPr>
            <a:spLocks noChangeAspect="1"/>
          </p:cNvSpPr>
          <p:nvPr/>
        </p:nvSpPr>
        <p:spPr bwMode="auto">
          <a:xfrm>
            <a:off x="11018839" y="0"/>
            <a:ext cx="1189037" cy="6858000"/>
          </a:xfrm>
          <a:custGeom>
            <a:avLst/>
            <a:gdLst>
              <a:gd name="T0" fmla="*/ 107277 w 2460"/>
              <a:gd name="T1" fmla="*/ 0 h 14300"/>
              <a:gd name="T2" fmla="*/ 0 w 2460"/>
              <a:gd name="T3" fmla="*/ 340023 h 14300"/>
              <a:gd name="T4" fmla="*/ 115492 w 2460"/>
              <a:gd name="T5" fmla="*/ 771645 h 14300"/>
              <a:gd name="T6" fmla="*/ 0 w 2460"/>
              <a:gd name="T7" fmla="*/ 1203267 h 14300"/>
              <a:gd name="T8" fmla="*/ 115492 w 2460"/>
              <a:gd name="T9" fmla="*/ 1634890 h 14300"/>
              <a:gd name="T10" fmla="*/ 0 w 2460"/>
              <a:gd name="T11" fmla="*/ 2066032 h 14300"/>
              <a:gd name="T12" fmla="*/ 115492 w 2460"/>
              <a:gd name="T13" fmla="*/ 2497655 h 14300"/>
              <a:gd name="T14" fmla="*/ 115492 w 2460"/>
              <a:gd name="T15" fmla="*/ 2519716 h 14300"/>
              <a:gd name="T16" fmla="*/ 0 w 2460"/>
              <a:gd name="T17" fmla="*/ 2951338 h 14300"/>
              <a:gd name="T18" fmla="*/ 115492 w 2460"/>
              <a:gd name="T19" fmla="*/ 3382481 h 14300"/>
              <a:gd name="T20" fmla="*/ 0 w 2460"/>
              <a:gd name="T21" fmla="*/ 3814103 h 14300"/>
              <a:gd name="T22" fmla="*/ 115492 w 2460"/>
              <a:gd name="T23" fmla="*/ 4245725 h 14300"/>
              <a:gd name="T24" fmla="*/ 0 w 2460"/>
              <a:gd name="T25" fmla="*/ 4676868 h 14300"/>
              <a:gd name="T26" fmla="*/ 115492 w 2460"/>
              <a:gd name="T27" fmla="*/ 5108491 h 14300"/>
              <a:gd name="T28" fmla="*/ 0 w 2460"/>
              <a:gd name="T29" fmla="*/ 5540113 h 14300"/>
              <a:gd name="T30" fmla="*/ 115492 w 2460"/>
              <a:gd name="T31" fmla="*/ 5971256 h 14300"/>
              <a:gd name="T32" fmla="*/ 0 w 2460"/>
              <a:gd name="T33" fmla="*/ 6402878 h 14300"/>
              <a:gd name="T34" fmla="*/ 115492 w 2460"/>
              <a:gd name="T35" fmla="*/ 6834501 h 14300"/>
              <a:gd name="T36" fmla="*/ 115009 w 2460"/>
              <a:gd name="T37" fmla="*/ 6858000 h 14300"/>
              <a:gd name="T38" fmla="*/ 1188749 w 2460"/>
              <a:gd name="T39" fmla="*/ 6858000 h 14300"/>
              <a:gd name="T40" fmla="*/ 1188749 w 2460"/>
              <a:gd name="T41" fmla="*/ 0 h 14300"/>
              <a:gd name="T42" fmla="*/ 107277 w 2460"/>
              <a:gd name="T43" fmla="*/ 0 h 143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0" h="14300">
                <a:moveTo>
                  <a:pt x="222" y="0"/>
                </a:moveTo>
                <a:cubicBezTo>
                  <a:pt x="167" y="272"/>
                  <a:pt x="0" y="334"/>
                  <a:pt x="0" y="709"/>
                </a:cubicBezTo>
                <a:cubicBezTo>
                  <a:pt x="0" y="1159"/>
                  <a:pt x="239" y="1159"/>
                  <a:pt x="239" y="1609"/>
                </a:cubicBezTo>
                <a:cubicBezTo>
                  <a:pt x="239" y="2059"/>
                  <a:pt x="0" y="2059"/>
                  <a:pt x="0" y="2509"/>
                </a:cubicBezTo>
                <a:cubicBezTo>
                  <a:pt x="0" y="2959"/>
                  <a:pt x="239" y="2959"/>
                  <a:pt x="239" y="3409"/>
                </a:cubicBezTo>
                <a:cubicBezTo>
                  <a:pt x="239" y="3858"/>
                  <a:pt x="0" y="3858"/>
                  <a:pt x="0" y="4308"/>
                </a:cubicBezTo>
                <a:cubicBezTo>
                  <a:pt x="0" y="4758"/>
                  <a:pt x="239" y="4758"/>
                  <a:pt x="239" y="5208"/>
                </a:cubicBezTo>
                <a:lnTo>
                  <a:pt x="239" y="5254"/>
                </a:lnTo>
                <a:cubicBezTo>
                  <a:pt x="239" y="5704"/>
                  <a:pt x="0" y="5704"/>
                  <a:pt x="0" y="6154"/>
                </a:cubicBezTo>
                <a:cubicBezTo>
                  <a:pt x="0" y="6603"/>
                  <a:pt x="239" y="6603"/>
                  <a:pt x="239" y="7053"/>
                </a:cubicBezTo>
                <a:cubicBezTo>
                  <a:pt x="239" y="7503"/>
                  <a:pt x="0" y="7503"/>
                  <a:pt x="0" y="7953"/>
                </a:cubicBezTo>
                <a:cubicBezTo>
                  <a:pt x="0" y="8403"/>
                  <a:pt x="239" y="8403"/>
                  <a:pt x="239" y="8853"/>
                </a:cubicBezTo>
                <a:cubicBezTo>
                  <a:pt x="239" y="9303"/>
                  <a:pt x="0" y="9303"/>
                  <a:pt x="0" y="9752"/>
                </a:cubicBezTo>
                <a:cubicBezTo>
                  <a:pt x="0" y="10202"/>
                  <a:pt x="239" y="10202"/>
                  <a:pt x="239" y="10652"/>
                </a:cubicBezTo>
                <a:cubicBezTo>
                  <a:pt x="239" y="11102"/>
                  <a:pt x="0" y="11102"/>
                  <a:pt x="0" y="11552"/>
                </a:cubicBezTo>
                <a:cubicBezTo>
                  <a:pt x="0" y="12002"/>
                  <a:pt x="239" y="12002"/>
                  <a:pt x="239" y="12451"/>
                </a:cubicBezTo>
                <a:cubicBezTo>
                  <a:pt x="239" y="12901"/>
                  <a:pt x="0" y="12901"/>
                  <a:pt x="0" y="13351"/>
                </a:cubicBezTo>
                <a:cubicBezTo>
                  <a:pt x="0" y="13801"/>
                  <a:pt x="239" y="13801"/>
                  <a:pt x="239" y="14251"/>
                </a:cubicBezTo>
                <a:cubicBezTo>
                  <a:pt x="239" y="14268"/>
                  <a:pt x="239" y="14284"/>
                  <a:pt x="238" y="14300"/>
                </a:cubicBezTo>
                <a:lnTo>
                  <a:pt x="2460" y="14300"/>
                </a:lnTo>
                <a:lnTo>
                  <a:pt x="2460" y="0"/>
                </a:lnTo>
                <a:lnTo>
                  <a:pt x="222" y="0"/>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3"/>
          <p:cNvSpPr>
            <a:spLocks noGrp="1"/>
          </p:cNvSpPr>
          <p:nvPr>
            <p:ph type="dt" sz="half" idx="10"/>
          </p:nvPr>
        </p:nvSpPr>
        <p:spPr/>
        <p:txBody>
          <a:bodyPr/>
          <a:lstStyle>
            <a:lvl1pPr>
              <a:defRPr/>
            </a:lvl1pPr>
          </a:lstStyle>
          <a:p>
            <a:pPr>
              <a:defRPr/>
            </a:pPr>
            <a:fld id="{503ECB7D-8377-41E7-8D0D-50DD5CBEAF68}" type="datetimeFigureOut">
              <a:rPr lang="fi-FI" smtClean="0"/>
              <a:pPr>
                <a:defRPr/>
              </a:pPr>
              <a:t>13.1.2021</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B48E9D43-A5DE-4F45-A840-C21EEAC75537}" type="slidenum">
              <a:rPr lang="fi-FI" altLang="fi-FI" smtClean="0"/>
              <a:pPr>
                <a:defRPr/>
              </a:pPr>
              <a:t>‹#›</a:t>
            </a:fld>
            <a:endParaRPr lang="fi-FI" altLang="fi-FI"/>
          </a:p>
        </p:txBody>
      </p:sp>
    </p:spTree>
    <p:extLst>
      <p:ext uri="{BB962C8B-B14F-4D97-AF65-F5344CB8AC3E}">
        <p14:creationId xmlns:p14="http://schemas.microsoft.com/office/powerpoint/2010/main" val="3869942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Otsikko ja sisältö C">
    <p:spTree>
      <p:nvGrpSpPr>
        <p:cNvPr id="1" name=""/>
        <p:cNvGrpSpPr/>
        <p:nvPr/>
      </p:nvGrpSpPr>
      <p:grpSpPr>
        <a:xfrm>
          <a:off x="0" y="0"/>
          <a:ext cx="0" cy="0"/>
          <a:chOff x="0" y="0"/>
          <a:chExt cx="0" cy="0"/>
        </a:xfrm>
      </p:grpSpPr>
      <p:sp>
        <p:nvSpPr>
          <p:cNvPr id="4" name="Freeform 9"/>
          <p:cNvSpPr>
            <a:spLocks noChangeAspect="1"/>
          </p:cNvSpPr>
          <p:nvPr/>
        </p:nvSpPr>
        <p:spPr bwMode="auto">
          <a:xfrm>
            <a:off x="11077575" y="0"/>
            <a:ext cx="1112839" cy="6858000"/>
          </a:xfrm>
          <a:custGeom>
            <a:avLst/>
            <a:gdLst>
              <a:gd name="T0" fmla="*/ 30426 w 2304"/>
              <a:gd name="T1" fmla="*/ 0 h 14300"/>
              <a:gd name="T2" fmla="*/ 18352 w 2304"/>
              <a:gd name="T3" fmla="*/ 11990 h 14300"/>
              <a:gd name="T4" fmla="*/ 286395 w 2304"/>
              <a:gd name="T5" fmla="*/ 276718 h 14300"/>
              <a:gd name="T6" fmla="*/ 18352 w 2304"/>
              <a:gd name="T7" fmla="*/ 540967 h 14300"/>
              <a:gd name="T8" fmla="*/ 268042 w 2304"/>
              <a:gd name="T9" fmla="*/ 787951 h 14300"/>
              <a:gd name="T10" fmla="*/ 0 w 2304"/>
              <a:gd name="T11" fmla="*/ 1052199 h 14300"/>
              <a:gd name="T12" fmla="*/ 268042 w 2304"/>
              <a:gd name="T13" fmla="*/ 1316928 h 14300"/>
              <a:gd name="T14" fmla="*/ 0 w 2304"/>
              <a:gd name="T15" fmla="*/ 1581656 h 14300"/>
              <a:gd name="T16" fmla="*/ 268042 w 2304"/>
              <a:gd name="T17" fmla="*/ 1846385 h 14300"/>
              <a:gd name="T18" fmla="*/ 0 w 2304"/>
              <a:gd name="T19" fmla="*/ 2111113 h 14300"/>
              <a:gd name="T20" fmla="*/ 268042 w 2304"/>
              <a:gd name="T21" fmla="*/ 2375841 h 14300"/>
              <a:gd name="T22" fmla="*/ 0 w 2304"/>
              <a:gd name="T23" fmla="*/ 2640570 h 14300"/>
              <a:gd name="T24" fmla="*/ 268042 w 2304"/>
              <a:gd name="T25" fmla="*/ 2905298 h 14300"/>
              <a:gd name="T26" fmla="*/ 0 w 2304"/>
              <a:gd name="T27" fmla="*/ 3170027 h 14300"/>
              <a:gd name="T28" fmla="*/ 281082 w 2304"/>
              <a:gd name="T29" fmla="*/ 3447704 h 14300"/>
              <a:gd name="T30" fmla="*/ 18352 w 2304"/>
              <a:gd name="T31" fmla="*/ 3706677 h 14300"/>
              <a:gd name="T32" fmla="*/ 286395 w 2304"/>
              <a:gd name="T33" fmla="*/ 3971405 h 14300"/>
              <a:gd name="T34" fmla="*/ 18352 w 2304"/>
              <a:gd name="T35" fmla="*/ 4236134 h 14300"/>
              <a:gd name="T36" fmla="*/ 286395 w 2304"/>
              <a:gd name="T37" fmla="*/ 4500862 h 14300"/>
              <a:gd name="T38" fmla="*/ 18352 w 2304"/>
              <a:gd name="T39" fmla="*/ 4765591 h 14300"/>
              <a:gd name="T40" fmla="*/ 286395 w 2304"/>
              <a:gd name="T41" fmla="*/ 5030319 h 14300"/>
              <a:gd name="T42" fmla="*/ 18352 w 2304"/>
              <a:gd name="T43" fmla="*/ 5295047 h 14300"/>
              <a:gd name="T44" fmla="*/ 268042 w 2304"/>
              <a:gd name="T45" fmla="*/ 5541552 h 14300"/>
              <a:gd name="T46" fmla="*/ 0 w 2304"/>
              <a:gd name="T47" fmla="*/ 5806280 h 14300"/>
              <a:gd name="T48" fmla="*/ 268042 w 2304"/>
              <a:gd name="T49" fmla="*/ 6071009 h 14300"/>
              <a:gd name="T50" fmla="*/ 0 w 2304"/>
              <a:gd name="T51" fmla="*/ 6335737 h 14300"/>
              <a:gd name="T52" fmla="*/ 268042 w 2304"/>
              <a:gd name="T53" fmla="*/ 6600465 h 14300"/>
              <a:gd name="T54" fmla="*/ 7244 w 2304"/>
              <a:gd name="T55" fmla="*/ 6858000 h 14300"/>
              <a:gd name="T56" fmla="*/ 1112737 w 2304"/>
              <a:gd name="T57" fmla="*/ 6858000 h 14300"/>
              <a:gd name="T58" fmla="*/ 1112737 w 2304"/>
              <a:gd name="T59" fmla="*/ 0 h 14300"/>
              <a:gd name="T60" fmla="*/ 30426 w 2304"/>
              <a:gd name="T61" fmla="*/ 0 h 143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04" h="14300">
                <a:moveTo>
                  <a:pt x="63" y="0"/>
                </a:moveTo>
                <a:lnTo>
                  <a:pt x="38" y="25"/>
                </a:lnTo>
                <a:lnTo>
                  <a:pt x="593" y="577"/>
                </a:lnTo>
                <a:lnTo>
                  <a:pt x="38" y="1128"/>
                </a:lnTo>
                <a:lnTo>
                  <a:pt x="555" y="1643"/>
                </a:lnTo>
                <a:lnTo>
                  <a:pt x="0" y="2194"/>
                </a:lnTo>
                <a:lnTo>
                  <a:pt x="555" y="2746"/>
                </a:lnTo>
                <a:lnTo>
                  <a:pt x="0" y="3298"/>
                </a:lnTo>
                <a:lnTo>
                  <a:pt x="555" y="3850"/>
                </a:lnTo>
                <a:lnTo>
                  <a:pt x="0" y="4402"/>
                </a:lnTo>
                <a:lnTo>
                  <a:pt x="555" y="4954"/>
                </a:lnTo>
                <a:lnTo>
                  <a:pt x="0" y="5506"/>
                </a:lnTo>
                <a:lnTo>
                  <a:pt x="555" y="6058"/>
                </a:lnTo>
                <a:lnTo>
                  <a:pt x="0" y="6610"/>
                </a:lnTo>
                <a:lnTo>
                  <a:pt x="582" y="7189"/>
                </a:lnTo>
                <a:lnTo>
                  <a:pt x="38" y="7729"/>
                </a:lnTo>
                <a:lnTo>
                  <a:pt x="593" y="8281"/>
                </a:lnTo>
                <a:lnTo>
                  <a:pt x="38" y="8833"/>
                </a:lnTo>
                <a:lnTo>
                  <a:pt x="593" y="9385"/>
                </a:lnTo>
                <a:lnTo>
                  <a:pt x="38" y="9937"/>
                </a:lnTo>
                <a:lnTo>
                  <a:pt x="593" y="10489"/>
                </a:lnTo>
                <a:lnTo>
                  <a:pt x="38" y="11041"/>
                </a:lnTo>
                <a:lnTo>
                  <a:pt x="555" y="11555"/>
                </a:lnTo>
                <a:lnTo>
                  <a:pt x="0" y="12107"/>
                </a:lnTo>
                <a:lnTo>
                  <a:pt x="555" y="12659"/>
                </a:lnTo>
                <a:lnTo>
                  <a:pt x="0" y="13211"/>
                </a:lnTo>
                <a:lnTo>
                  <a:pt x="555" y="13763"/>
                </a:lnTo>
                <a:lnTo>
                  <a:pt x="15" y="14300"/>
                </a:lnTo>
                <a:lnTo>
                  <a:pt x="2304" y="14300"/>
                </a:lnTo>
                <a:cubicBezTo>
                  <a:pt x="2304" y="9533"/>
                  <a:pt x="2304" y="4767"/>
                  <a:pt x="2304" y="0"/>
                </a:cubicBezTo>
                <a:lnTo>
                  <a:pt x="63" y="0"/>
                </a:lnTo>
                <a:close/>
              </a:path>
            </a:pathLst>
          </a:custGeom>
          <a:solidFill>
            <a:srgbClr val="0000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3"/>
          <p:cNvSpPr>
            <a:spLocks noGrp="1"/>
          </p:cNvSpPr>
          <p:nvPr>
            <p:ph type="dt" sz="half" idx="10"/>
          </p:nvPr>
        </p:nvSpPr>
        <p:spPr/>
        <p:txBody>
          <a:bodyPr/>
          <a:lstStyle>
            <a:lvl1pPr>
              <a:defRPr/>
            </a:lvl1pPr>
          </a:lstStyle>
          <a:p>
            <a:pPr>
              <a:defRPr/>
            </a:pPr>
            <a:fld id="{503ECB7D-8377-41E7-8D0D-50DD5CBEAF68}" type="datetimeFigureOut">
              <a:rPr lang="fi-FI" smtClean="0"/>
              <a:pPr>
                <a:defRPr/>
              </a:pPr>
              <a:t>13.1.2021</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B48E9D43-A5DE-4F45-A840-C21EEAC75537}" type="slidenum">
              <a:rPr lang="fi-FI" altLang="fi-FI" smtClean="0"/>
              <a:pPr>
                <a:defRPr/>
              </a:pPr>
              <a:t>‹#›</a:t>
            </a:fld>
            <a:endParaRPr lang="fi-FI" altLang="fi-FI"/>
          </a:p>
        </p:txBody>
      </p:sp>
    </p:spTree>
    <p:extLst>
      <p:ext uri="{BB962C8B-B14F-4D97-AF65-F5344CB8AC3E}">
        <p14:creationId xmlns:p14="http://schemas.microsoft.com/office/powerpoint/2010/main" val="3751095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Otsikko ja sisältö D">
    <p:spTree>
      <p:nvGrpSpPr>
        <p:cNvPr id="1" name=""/>
        <p:cNvGrpSpPr/>
        <p:nvPr/>
      </p:nvGrpSpPr>
      <p:grpSpPr>
        <a:xfrm>
          <a:off x="0" y="0"/>
          <a:ext cx="0" cy="0"/>
          <a:chOff x="0" y="0"/>
          <a:chExt cx="0" cy="0"/>
        </a:xfrm>
      </p:grpSpPr>
      <p:sp>
        <p:nvSpPr>
          <p:cNvPr id="4" name="Freeform 13"/>
          <p:cNvSpPr>
            <a:spLocks noChangeAspect="1"/>
          </p:cNvSpPr>
          <p:nvPr/>
        </p:nvSpPr>
        <p:spPr bwMode="auto">
          <a:xfrm>
            <a:off x="10964864" y="0"/>
            <a:ext cx="1228725" cy="6858000"/>
          </a:xfrm>
          <a:custGeom>
            <a:avLst/>
            <a:gdLst>
              <a:gd name="T0" fmla="*/ 0 w 2539"/>
              <a:gd name="T1" fmla="*/ 4225103 h 14300"/>
              <a:gd name="T2" fmla="*/ 0 w 2539"/>
              <a:gd name="T3" fmla="*/ 4225103 h 14300"/>
              <a:gd name="T4" fmla="*/ 174239 w 2539"/>
              <a:gd name="T5" fmla="*/ 4488393 h 14300"/>
              <a:gd name="T6" fmla="*/ 0 w 2539"/>
              <a:gd name="T7" fmla="*/ 4751683 h 14300"/>
              <a:gd name="T8" fmla="*/ 0 w 2539"/>
              <a:gd name="T9" fmla="*/ 4752642 h 14300"/>
              <a:gd name="T10" fmla="*/ 0 w 2539"/>
              <a:gd name="T11" fmla="*/ 4753122 h 14300"/>
              <a:gd name="T12" fmla="*/ 174239 w 2539"/>
              <a:gd name="T13" fmla="*/ 5016411 h 14300"/>
              <a:gd name="T14" fmla="*/ 0 w 2539"/>
              <a:gd name="T15" fmla="*/ 5279701 h 14300"/>
              <a:gd name="T16" fmla="*/ 0 w 2539"/>
              <a:gd name="T17" fmla="*/ 5279701 h 14300"/>
              <a:gd name="T18" fmla="*/ 0 w 2539"/>
              <a:gd name="T19" fmla="*/ 5281140 h 14300"/>
              <a:gd name="T20" fmla="*/ 175691 w 2539"/>
              <a:gd name="T21" fmla="*/ 5544909 h 14300"/>
              <a:gd name="T22" fmla="*/ 0 w 2539"/>
              <a:gd name="T23" fmla="*/ 5809158 h 14300"/>
              <a:gd name="T24" fmla="*/ 175691 w 2539"/>
              <a:gd name="T25" fmla="*/ 6072927 h 14300"/>
              <a:gd name="T26" fmla="*/ 0 w 2539"/>
              <a:gd name="T27" fmla="*/ 6337176 h 14300"/>
              <a:gd name="T28" fmla="*/ 175691 w 2539"/>
              <a:gd name="T29" fmla="*/ 6600945 h 14300"/>
              <a:gd name="T30" fmla="*/ 0 w 2539"/>
              <a:gd name="T31" fmla="*/ 6858000 h 14300"/>
              <a:gd name="T32" fmla="*/ 1228866 w 2539"/>
              <a:gd name="T33" fmla="*/ 6858000 h 14300"/>
              <a:gd name="T34" fmla="*/ 1228866 w 2539"/>
              <a:gd name="T35" fmla="*/ 0 h 14300"/>
              <a:gd name="T36" fmla="*/ 0 w 2539"/>
              <a:gd name="T37" fmla="*/ 0 h 14300"/>
              <a:gd name="T38" fmla="*/ 175691 w 2539"/>
              <a:gd name="T39" fmla="*/ 264249 h 14300"/>
              <a:gd name="T40" fmla="*/ 0 w 2539"/>
              <a:gd name="T41" fmla="*/ 528018 h 14300"/>
              <a:gd name="T42" fmla="*/ 175691 w 2539"/>
              <a:gd name="T43" fmla="*/ 791787 h 14300"/>
              <a:gd name="T44" fmla="*/ 0 w 2539"/>
              <a:gd name="T45" fmla="*/ 1056036 h 14300"/>
              <a:gd name="T46" fmla="*/ 175691 w 2539"/>
              <a:gd name="T47" fmla="*/ 1319805 h 14300"/>
              <a:gd name="T48" fmla="*/ 0 w 2539"/>
              <a:gd name="T49" fmla="*/ 1584054 h 14300"/>
              <a:gd name="T50" fmla="*/ 175691 w 2539"/>
              <a:gd name="T51" fmla="*/ 1847823 h 14300"/>
              <a:gd name="T52" fmla="*/ 0 w 2539"/>
              <a:gd name="T53" fmla="*/ 2112072 h 14300"/>
              <a:gd name="T54" fmla="*/ 175691 w 2539"/>
              <a:gd name="T55" fmla="*/ 2375841 h 14300"/>
              <a:gd name="T56" fmla="*/ 0 w 2539"/>
              <a:gd name="T57" fmla="*/ 2640090 h 14300"/>
              <a:gd name="T58" fmla="*/ 175691 w 2539"/>
              <a:gd name="T59" fmla="*/ 2903859 h 14300"/>
              <a:gd name="T60" fmla="*/ 0 w 2539"/>
              <a:gd name="T61" fmla="*/ 3168108 h 14300"/>
              <a:gd name="T62" fmla="*/ 175691 w 2539"/>
              <a:gd name="T63" fmla="*/ 3431877 h 14300"/>
              <a:gd name="T64" fmla="*/ 0 w 2539"/>
              <a:gd name="T65" fmla="*/ 3695647 h 14300"/>
              <a:gd name="T66" fmla="*/ 175691 w 2539"/>
              <a:gd name="T67" fmla="*/ 3959896 h 14300"/>
              <a:gd name="T68" fmla="*/ 0 w 2539"/>
              <a:gd name="T69" fmla="*/ 4223665 h 14300"/>
              <a:gd name="T70" fmla="*/ 0 w 2539"/>
              <a:gd name="T71" fmla="*/ 4225103 h 143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539" h="14300">
                <a:moveTo>
                  <a:pt x="0" y="8810"/>
                </a:moveTo>
                <a:lnTo>
                  <a:pt x="0" y="8810"/>
                </a:lnTo>
                <a:cubicBezTo>
                  <a:pt x="0" y="9056"/>
                  <a:pt x="148" y="9267"/>
                  <a:pt x="360" y="9359"/>
                </a:cubicBezTo>
                <a:cubicBezTo>
                  <a:pt x="148" y="9451"/>
                  <a:pt x="0" y="9662"/>
                  <a:pt x="0" y="9908"/>
                </a:cubicBezTo>
                <a:lnTo>
                  <a:pt x="0" y="9910"/>
                </a:lnTo>
                <a:lnTo>
                  <a:pt x="0" y="9911"/>
                </a:lnTo>
                <a:cubicBezTo>
                  <a:pt x="0" y="10157"/>
                  <a:pt x="148" y="10368"/>
                  <a:pt x="360" y="10460"/>
                </a:cubicBezTo>
                <a:cubicBezTo>
                  <a:pt x="148" y="10552"/>
                  <a:pt x="0" y="10763"/>
                  <a:pt x="0" y="11009"/>
                </a:cubicBezTo>
                <a:lnTo>
                  <a:pt x="0" y="11012"/>
                </a:lnTo>
                <a:cubicBezTo>
                  <a:pt x="0" y="11259"/>
                  <a:pt x="150" y="11471"/>
                  <a:pt x="363" y="11562"/>
                </a:cubicBezTo>
                <a:cubicBezTo>
                  <a:pt x="150" y="11654"/>
                  <a:pt x="0" y="11866"/>
                  <a:pt x="0" y="12113"/>
                </a:cubicBezTo>
                <a:cubicBezTo>
                  <a:pt x="0" y="12360"/>
                  <a:pt x="150" y="12572"/>
                  <a:pt x="363" y="12663"/>
                </a:cubicBezTo>
                <a:cubicBezTo>
                  <a:pt x="150" y="12755"/>
                  <a:pt x="0" y="12967"/>
                  <a:pt x="0" y="13214"/>
                </a:cubicBezTo>
                <a:cubicBezTo>
                  <a:pt x="0" y="13461"/>
                  <a:pt x="150" y="13673"/>
                  <a:pt x="363" y="13764"/>
                </a:cubicBezTo>
                <a:cubicBezTo>
                  <a:pt x="154" y="13854"/>
                  <a:pt x="6" y="14059"/>
                  <a:pt x="0" y="14300"/>
                </a:cubicBezTo>
                <a:lnTo>
                  <a:pt x="2539" y="14300"/>
                </a:lnTo>
                <a:cubicBezTo>
                  <a:pt x="2539" y="9533"/>
                  <a:pt x="2539" y="4767"/>
                  <a:pt x="2539" y="0"/>
                </a:cubicBezTo>
                <a:lnTo>
                  <a:pt x="0" y="0"/>
                </a:lnTo>
                <a:cubicBezTo>
                  <a:pt x="0" y="247"/>
                  <a:pt x="150" y="459"/>
                  <a:pt x="363" y="551"/>
                </a:cubicBezTo>
                <a:cubicBezTo>
                  <a:pt x="150" y="642"/>
                  <a:pt x="0" y="854"/>
                  <a:pt x="0" y="1101"/>
                </a:cubicBezTo>
                <a:cubicBezTo>
                  <a:pt x="0" y="1348"/>
                  <a:pt x="150" y="1560"/>
                  <a:pt x="363" y="1651"/>
                </a:cubicBezTo>
                <a:cubicBezTo>
                  <a:pt x="150" y="1743"/>
                  <a:pt x="0" y="1955"/>
                  <a:pt x="0" y="2202"/>
                </a:cubicBezTo>
                <a:cubicBezTo>
                  <a:pt x="0" y="2449"/>
                  <a:pt x="150" y="2661"/>
                  <a:pt x="363" y="2752"/>
                </a:cubicBezTo>
                <a:cubicBezTo>
                  <a:pt x="150" y="2844"/>
                  <a:pt x="0" y="3056"/>
                  <a:pt x="0" y="3303"/>
                </a:cubicBezTo>
                <a:cubicBezTo>
                  <a:pt x="0" y="3550"/>
                  <a:pt x="150" y="3762"/>
                  <a:pt x="363" y="3853"/>
                </a:cubicBezTo>
                <a:cubicBezTo>
                  <a:pt x="150" y="3945"/>
                  <a:pt x="0" y="4157"/>
                  <a:pt x="0" y="4404"/>
                </a:cubicBezTo>
                <a:cubicBezTo>
                  <a:pt x="0" y="4651"/>
                  <a:pt x="150" y="4863"/>
                  <a:pt x="363" y="4954"/>
                </a:cubicBezTo>
                <a:cubicBezTo>
                  <a:pt x="150" y="5046"/>
                  <a:pt x="0" y="5258"/>
                  <a:pt x="0" y="5505"/>
                </a:cubicBezTo>
                <a:cubicBezTo>
                  <a:pt x="0" y="5752"/>
                  <a:pt x="150" y="5964"/>
                  <a:pt x="363" y="6055"/>
                </a:cubicBezTo>
                <a:cubicBezTo>
                  <a:pt x="150" y="6147"/>
                  <a:pt x="0" y="6359"/>
                  <a:pt x="0" y="6606"/>
                </a:cubicBezTo>
                <a:cubicBezTo>
                  <a:pt x="0" y="6853"/>
                  <a:pt x="150" y="7065"/>
                  <a:pt x="363" y="7156"/>
                </a:cubicBezTo>
                <a:cubicBezTo>
                  <a:pt x="150" y="7247"/>
                  <a:pt x="0" y="7459"/>
                  <a:pt x="0" y="7706"/>
                </a:cubicBezTo>
                <a:cubicBezTo>
                  <a:pt x="0" y="7954"/>
                  <a:pt x="150" y="8165"/>
                  <a:pt x="363" y="8257"/>
                </a:cubicBezTo>
                <a:cubicBezTo>
                  <a:pt x="150" y="8348"/>
                  <a:pt x="0" y="8560"/>
                  <a:pt x="0" y="8807"/>
                </a:cubicBezTo>
                <a:lnTo>
                  <a:pt x="0" y="8810"/>
                </a:lnTo>
                <a:close/>
              </a:path>
            </a:pathLst>
          </a:custGeom>
          <a:solidFill>
            <a:srgbClr val="F5A4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3"/>
          <p:cNvSpPr>
            <a:spLocks noGrp="1"/>
          </p:cNvSpPr>
          <p:nvPr>
            <p:ph type="dt" sz="half" idx="10"/>
          </p:nvPr>
        </p:nvSpPr>
        <p:spPr/>
        <p:txBody>
          <a:bodyPr/>
          <a:lstStyle>
            <a:lvl1pPr>
              <a:defRPr/>
            </a:lvl1pPr>
          </a:lstStyle>
          <a:p>
            <a:pPr>
              <a:defRPr/>
            </a:pPr>
            <a:fld id="{503ECB7D-8377-41E7-8D0D-50DD5CBEAF68}" type="datetimeFigureOut">
              <a:rPr lang="fi-FI" smtClean="0"/>
              <a:pPr>
                <a:defRPr/>
              </a:pPr>
              <a:t>13.1.2021</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B48E9D43-A5DE-4F45-A840-C21EEAC75537}" type="slidenum">
              <a:rPr lang="fi-FI" altLang="fi-FI" smtClean="0"/>
              <a:pPr>
                <a:defRPr/>
              </a:pPr>
              <a:t>‹#›</a:t>
            </a:fld>
            <a:endParaRPr lang="fi-FI" altLang="fi-FI"/>
          </a:p>
        </p:txBody>
      </p:sp>
    </p:spTree>
    <p:extLst>
      <p:ext uri="{BB962C8B-B14F-4D97-AF65-F5344CB8AC3E}">
        <p14:creationId xmlns:p14="http://schemas.microsoft.com/office/powerpoint/2010/main" val="3316525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 ja sisältö  F">
    <p:spTree>
      <p:nvGrpSpPr>
        <p:cNvPr id="1" name=""/>
        <p:cNvGrpSpPr/>
        <p:nvPr/>
      </p:nvGrpSpPr>
      <p:grpSpPr>
        <a:xfrm>
          <a:off x="0" y="0"/>
          <a:ext cx="0" cy="0"/>
          <a:chOff x="0" y="0"/>
          <a:chExt cx="0" cy="0"/>
        </a:xfrm>
      </p:grpSpPr>
      <p:sp>
        <p:nvSpPr>
          <p:cNvPr id="4" name="Freeform 5"/>
          <p:cNvSpPr>
            <a:spLocks noChangeAspect="1"/>
          </p:cNvSpPr>
          <p:nvPr/>
        </p:nvSpPr>
        <p:spPr bwMode="auto">
          <a:xfrm>
            <a:off x="10887076" y="0"/>
            <a:ext cx="1304925" cy="6858000"/>
          </a:xfrm>
          <a:custGeom>
            <a:avLst/>
            <a:gdLst>
              <a:gd name="T0" fmla="*/ 0 w 2700"/>
              <a:gd name="T1" fmla="*/ 16306 h 14300"/>
              <a:gd name="T2" fmla="*/ 212647 w 2700"/>
              <a:gd name="T3" fmla="*/ 144354 h 14300"/>
              <a:gd name="T4" fmla="*/ 212647 w 2700"/>
              <a:gd name="T5" fmla="*/ 290626 h 14300"/>
              <a:gd name="T6" fmla="*/ 0 w 2700"/>
              <a:gd name="T7" fmla="*/ 418674 h 14300"/>
              <a:gd name="T8" fmla="*/ 212647 w 2700"/>
              <a:gd name="T9" fmla="*/ 546722 h 14300"/>
              <a:gd name="T10" fmla="*/ 212647 w 2700"/>
              <a:gd name="T11" fmla="*/ 692994 h 14300"/>
              <a:gd name="T12" fmla="*/ 0 w 2700"/>
              <a:gd name="T13" fmla="*/ 820083 h 14300"/>
              <a:gd name="T14" fmla="*/ 212647 w 2700"/>
              <a:gd name="T15" fmla="*/ 948130 h 14300"/>
              <a:gd name="T16" fmla="*/ 212647 w 2700"/>
              <a:gd name="T17" fmla="*/ 1094403 h 14300"/>
              <a:gd name="T18" fmla="*/ 0 w 2700"/>
              <a:gd name="T19" fmla="*/ 1221971 h 14300"/>
              <a:gd name="T20" fmla="*/ 212647 w 2700"/>
              <a:gd name="T21" fmla="*/ 1350019 h 14300"/>
              <a:gd name="T22" fmla="*/ 212647 w 2700"/>
              <a:gd name="T23" fmla="*/ 1496291 h 14300"/>
              <a:gd name="T24" fmla="*/ 0 w 2700"/>
              <a:gd name="T25" fmla="*/ 1624339 h 14300"/>
              <a:gd name="T26" fmla="*/ 212647 w 2700"/>
              <a:gd name="T27" fmla="*/ 1752387 h 14300"/>
              <a:gd name="T28" fmla="*/ 212647 w 2700"/>
              <a:gd name="T29" fmla="*/ 1898659 h 14300"/>
              <a:gd name="T30" fmla="*/ 0 w 2700"/>
              <a:gd name="T31" fmla="*/ 2026707 h 14300"/>
              <a:gd name="T32" fmla="*/ 212647 w 2700"/>
              <a:gd name="T33" fmla="*/ 2154755 h 14300"/>
              <a:gd name="T34" fmla="*/ 212647 w 2700"/>
              <a:gd name="T35" fmla="*/ 2301027 h 14300"/>
              <a:gd name="T36" fmla="*/ 0 w 2700"/>
              <a:gd name="T37" fmla="*/ 2429554 h 14300"/>
              <a:gd name="T38" fmla="*/ 212647 w 2700"/>
              <a:gd name="T39" fmla="*/ 2557602 h 14300"/>
              <a:gd name="T40" fmla="*/ 212647 w 2700"/>
              <a:gd name="T41" fmla="*/ 2703874 h 14300"/>
              <a:gd name="T42" fmla="*/ 0 w 2700"/>
              <a:gd name="T43" fmla="*/ 2831443 h 14300"/>
              <a:gd name="T44" fmla="*/ 212647 w 2700"/>
              <a:gd name="T45" fmla="*/ 2959970 h 14300"/>
              <a:gd name="T46" fmla="*/ 212647 w 2700"/>
              <a:gd name="T47" fmla="*/ 3105763 h 14300"/>
              <a:gd name="T48" fmla="*/ 0 w 2700"/>
              <a:gd name="T49" fmla="*/ 3232852 h 14300"/>
              <a:gd name="T50" fmla="*/ 212647 w 2700"/>
              <a:gd name="T51" fmla="*/ 3360900 h 14300"/>
              <a:gd name="T52" fmla="*/ 212647 w 2700"/>
              <a:gd name="T53" fmla="*/ 3507172 h 14300"/>
              <a:gd name="T54" fmla="*/ 0 w 2700"/>
              <a:gd name="T55" fmla="*/ 3635220 h 14300"/>
              <a:gd name="T56" fmla="*/ 212647 w 2700"/>
              <a:gd name="T57" fmla="*/ 3763268 h 14300"/>
              <a:gd name="T58" fmla="*/ 212647 w 2700"/>
              <a:gd name="T59" fmla="*/ 3909540 h 14300"/>
              <a:gd name="T60" fmla="*/ 0 w 2700"/>
              <a:gd name="T61" fmla="*/ 4037588 h 14300"/>
              <a:gd name="T62" fmla="*/ 212647 w 2700"/>
              <a:gd name="T63" fmla="*/ 4165636 h 14300"/>
              <a:gd name="T64" fmla="*/ 212647 w 2700"/>
              <a:gd name="T65" fmla="*/ 4311908 h 14300"/>
              <a:gd name="T66" fmla="*/ 0 w 2700"/>
              <a:gd name="T67" fmla="*/ 4439476 h 14300"/>
              <a:gd name="T68" fmla="*/ 212647 w 2700"/>
              <a:gd name="T69" fmla="*/ 4568003 h 14300"/>
              <a:gd name="T70" fmla="*/ 262425 w 2700"/>
              <a:gd name="T71" fmla="*/ 4655287 h 14300"/>
              <a:gd name="T72" fmla="*/ 44463 w 2700"/>
              <a:gd name="T73" fmla="*/ 4785733 h 14300"/>
              <a:gd name="T74" fmla="*/ 48812 w 2700"/>
              <a:gd name="T75" fmla="*/ 4928648 h 14300"/>
              <a:gd name="T76" fmla="*/ 262425 w 2700"/>
              <a:gd name="T77" fmla="*/ 5058135 h 14300"/>
              <a:gd name="T78" fmla="*/ 46396 w 2700"/>
              <a:gd name="T79" fmla="*/ 5187621 h 14300"/>
              <a:gd name="T80" fmla="*/ 48812 w 2700"/>
              <a:gd name="T81" fmla="*/ 5331016 h 14300"/>
              <a:gd name="T82" fmla="*/ 262425 w 2700"/>
              <a:gd name="T83" fmla="*/ 5460023 h 14300"/>
              <a:gd name="T84" fmla="*/ 46396 w 2700"/>
              <a:gd name="T85" fmla="*/ 5589510 h 14300"/>
              <a:gd name="T86" fmla="*/ 48812 w 2700"/>
              <a:gd name="T87" fmla="*/ 5732425 h 14300"/>
              <a:gd name="T88" fmla="*/ 262425 w 2700"/>
              <a:gd name="T89" fmla="*/ 5861432 h 14300"/>
              <a:gd name="T90" fmla="*/ 46396 w 2700"/>
              <a:gd name="T91" fmla="*/ 5991398 h 14300"/>
              <a:gd name="T92" fmla="*/ 48812 w 2700"/>
              <a:gd name="T93" fmla="*/ 6134793 h 14300"/>
              <a:gd name="T94" fmla="*/ 262425 w 2700"/>
              <a:gd name="T95" fmla="*/ 6263800 h 14300"/>
              <a:gd name="T96" fmla="*/ 46396 w 2700"/>
              <a:gd name="T97" fmla="*/ 6393287 h 14300"/>
              <a:gd name="T98" fmla="*/ 48812 w 2700"/>
              <a:gd name="T99" fmla="*/ 6537161 h 14300"/>
              <a:gd name="T100" fmla="*/ 262425 w 2700"/>
              <a:gd name="T101" fmla="*/ 6666168 h 14300"/>
              <a:gd name="T102" fmla="*/ 46396 w 2700"/>
              <a:gd name="T103" fmla="*/ 6795655 h 14300"/>
              <a:gd name="T104" fmla="*/ 1304878 w 2700"/>
              <a:gd name="T105" fmla="*/ 6858000 h 14300"/>
              <a:gd name="T106" fmla="*/ 1450 w 2700"/>
              <a:gd name="T107" fmla="*/ 0 h 143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00" h="14300">
                <a:moveTo>
                  <a:pt x="3" y="0"/>
                </a:moveTo>
                <a:cubicBezTo>
                  <a:pt x="1" y="11"/>
                  <a:pt x="0" y="22"/>
                  <a:pt x="0" y="34"/>
                </a:cubicBezTo>
                <a:cubicBezTo>
                  <a:pt x="0" y="102"/>
                  <a:pt x="40" y="159"/>
                  <a:pt x="101" y="185"/>
                </a:cubicBezTo>
                <a:cubicBezTo>
                  <a:pt x="105" y="186"/>
                  <a:pt x="440" y="301"/>
                  <a:pt x="440" y="301"/>
                </a:cubicBezTo>
                <a:cubicBezTo>
                  <a:pt x="440" y="301"/>
                  <a:pt x="543" y="338"/>
                  <a:pt x="543" y="454"/>
                </a:cubicBezTo>
                <a:cubicBezTo>
                  <a:pt x="543" y="523"/>
                  <a:pt x="501" y="582"/>
                  <a:pt x="440" y="606"/>
                </a:cubicBezTo>
                <a:cubicBezTo>
                  <a:pt x="437" y="607"/>
                  <a:pt x="96" y="724"/>
                  <a:pt x="96" y="724"/>
                </a:cubicBezTo>
                <a:cubicBezTo>
                  <a:pt x="96" y="724"/>
                  <a:pt x="0" y="756"/>
                  <a:pt x="0" y="873"/>
                </a:cubicBezTo>
                <a:cubicBezTo>
                  <a:pt x="0" y="940"/>
                  <a:pt x="40" y="998"/>
                  <a:pt x="101" y="1023"/>
                </a:cubicBezTo>
                <a:cubicBezTo>
                  <a:pt x="105" y="1025"/>
                  <a:pt x="440" y="1140"/>
                  <a:pt x="440" y="1140"/>
                </a:cubicBezTo>
                <a:cubicBezTo>
                  <a:pt x="440" y="1140"/>
                  <a:pt x="543" y="1177"/>
                  <a:pt x="543" y="1292"/>
                </a:cubicBezTo>
                <a:cubicBezTo>
                  <a:pt x="543" y="1362"/>
                  <a:pt x="501" y="1421"/>
                  <a:pt x="440" y="1445"/>
                </a:cubicBezTo>
                <a:cubicBezTo>
                  <a:pt x="437" y="1446"/>
                  <a:pt x="96" y="1562"/>
                  <a:pt x="96" y="1562"/>
                </a:cubicBezTo>
                <a:cubicBezTo>
                  <a:pt x="96" y="1562"/>
                  <a:pt x="0" y="1602"/>
                  <a:pt x="0" y="1710"/>
                </a:cubicBezTo>
                <a:cubicBezTo>
                  <a:pt x="0" y="1777"/>
                  <a:pt x="40" y="1835"/>
                  <a:pt x="101" y="1860"/>
                </a:cubicBezTo>
                <a:cubicBezTo>
                  <a:pt x="105" y="1862"/>
                  <a:pt x="440" y="1977"/>
                  <a:pt x="440" y="1977"/>
                </a:cubicBezTo>
                <a:cubicBezTo>
                  <a:pt x="440" y="1977"/>
                  <a:pt x="543" y="2013"/>
                  <a:pt x="543" y="2129"/>
                </a:cubicBezTo>
                <a:cubicBezTo>
                  <a:pt x="543" y="2199"/>
                  <a:pt x="501" y="2258"/>
                  <a:pt x="440" y="2282"/>
                </a:cubicBezTo>
                <a:cubicBezTo>
                  <a:pt x="437" y="2283"/>
                  <a:pt x="96" y="2400"/>
                  <a:pt x="96" y="2400"/>
                </a:cubicBezTo>
                <a:cubicBezTo>
                  <a:pt x="96" y="2400"/>
                  <a:pt x="0" y="2431"/>
                  <a:pt x="0" y="2548"/>
                </a:cubicBezTo>
                <a:cubicBezTo>
                  <a:pt x="0" y="2616"/>
                  <a:pt x="40" y="2674"/>
                  <a:pt x="101" y="2699"/>
                </a:cubicBezTo>
                <a:cubicBezTo>
                  <a:pt x="105" y="2700"/>
                  <a:pt x="440" y="2815"/>
                  <a:pt x="440" y="2815"/>
                </a:cubicBezTo>
                <a:cubicBezTo>
                  <a:pt x="440" y="2815"/>
                  <a:pt x="543" y="2852"/>
                  <a:pt x="543" y="2968"/>
                </a:cubicBezTo>
                <a:cubicBezTo>
                  <a:pt x="543" y="3037"/>
                  <a:pt x="501" y="3096"/>
                  <a:pt x="440" y="3120"/>
                </a:cubicBezTo>
                <a:cubicBezTo>
                  <a:pt x="437" y="3121"/>
                  <a:pt x="96" y="3239"/>
                  <a:pt x="96" y="3239"/>
                </a:cubicBezTo>
                <a:cubicBezTo>
                  <a:pt x="96" y="3239"/>
                  <a:pt x="0" y="3278"/>
                  <a:pt x="0" y="3387"/>
                </a:cubicBezTo>
                <a:cubicBezTo>
                  <a:pt x="0" y="3455"/>
                  <a:pt x="40" y="3513"/>
                  <a:pt x="101" y="3538"/>
                </a:cubicBezTo>
                <a:cubicBezTo>
                  <a:pt x="105" y="3539"/>
                  <a:pt x="440" y="3654"/>
                  <a:pt x="440" y="3654"/>
                </a:cubicBezTo>
                <a:cubicBezTo>
                  <a:pt x="440" y="3654"/>
                  <a:pt x="543" y="3691"/>
                  <a:pt x="543" y="3807"/>
                </a:cubicBezTo>
                <a:cubicBezTo>
                  <a:pt x="543" y="3876"/>
                  <a:pt x="501" y="3935"/>
                  <a:pt x="440" y="3959"/>
                </a:cubicBezTo>
                <a:cubicBezTo>
                  <a:pt x="437" y="3960"/>
                  <a:pt x="96" y="4077"/>
                  <a:pt x="96" y="4077"/>
                </a:cubicBezTo>
                <a:cubicBezTo>
                  <a:pt x="96" y="4077"/>
                  <a:pt x="0" y="4109"/>
                  <a:pt x="0" y="4226"/>
                </a:cubicBezTo>
                <a:cubicBezTo>
                  <a:pt x="0" y="4293"/>
                  <a:pt x="40" y="4351"/>
                  <a:pt x="101" y="4377"/>
                </a:cubicBezTo>
                <a:cubicBezTo>
                  <a:pt x="105" y="4378"/>
                  <a:pt x="440" y="4493"/>
                  <a:pt x="440" y="4493"/>
                </a:cubicBezTo>
                <a:cubicBezTo>
                  <a:pt x="440" y="4493"/>
                  <a:pt x="543" y="4530"/>
                  <a:pt x="543" y="4646"/>
                </a:cubicBezTo>
                <a:cubicBezTo>
                  <a:pt x="543" y="4715"/>
                  <a:pt x="501" y="4774"/>
                  <a:pt x="440" y="4798"/>
                </a:cubicBezTo>
                <a:cubicBezTo>
                  <a:pt x="437" y="4799"/>
                  <a:pt x="92" y="4918"/>
                  <a:pt x="92" y="4918"/>
                </a:cubicBezTo>
                <a:cubicBezTo>
                  <a:pt x="92" y="4918"/>
                  <a:pt x="0" y="4949"/>
                  <a:pt x="0" y="5066"/>
                </a:cubicBezTo>
                <a:cubicBezTo>
                  <a:pt x="0" y="5133"/>
                  <a:pt x="40" y="5191"/>
                  <a:pt x="101" y="5216"/>
                </a:cubicBezTo>
                <a:cubicBezTo>
                  <a:pt x="105" y="5218"/>
                  <a:pt x="440" y="5333"/>
                  <a:pt x="440" y="5333"/>
                </a:cubicBezTo>
                <a:cubicBezTo>
                  <a:pt x="440" y="5333"/>
                  <a:pt x="543" y="5370"/>
                  <a:pt x="543" y="5485"/>
                </a:cubicBezTo>
                <a:cubicBezTo>
                  <a:pt x="543" y="5555"/>
                  <a:pt x="501" y="5614"/>
                  <a:pt x="440" y="5638"/>
                </a:cubicBezTo>
                <a:cubicBezTo>
                  <a:pt x="437" y="5639"/>
                  <a:pt x="96" y="5756"/>
                  <a:pt x="96" y="5756"/>
                </a:cubicBezTo>
                <a:cubicBezTo>
                  <a:pt x="96" y="5756"/>
                  <a:pt x="0" y="5787"/>
                  <a:pt x="0" y="5904"/>
                </a:cubicBezTo>
                <a:cubicBezTo>
                  <a:pt x="0" y="5972"/>
                  <a:pt x="40" y="6030"/>
                  <a:pt x="101" y="6055"/>
                </a:cubicBezTo>
                <a:cubicBezTo>
                  <a:pt x="105" y="6056"/>
                  <a:pt x="440" y="6172"/>
                  <a:pt x="440" y="6172"/>
                </a:cubicBezTo>
                <a:cubicBezTo>
                  <a:pt x="440" y="6172"/>
                  <a:pt x="543" y="6208"/>
                  <a:pt x="543" y="6324"/>
                </a:cubicBezTo>
                <a:cubicBezTo>
                  <a:pt x="543" y="6393"/>
                  <a:pt x="501" y="6453"/>
                  <a:pt x="440" y="6476"/>
                </a:cubicBezTo>
                <a:cubicBezTo>
                  <a:pt x="437" y="6477"/>
                  <a:pt x="96" y="6594"/>
                  <a:pt x="96" y="6594"/>
                </a:cubicBezTo>
                <a:cubicBezTo>
                  <a:pt x="96" y="6594"/>
                  <a:pt x="0" y="6634"/>
                  <a:pt x="0" y="6741"/>
                </a:cubicBezTo>
                <a:cubicBezTo>
                  <a:pt x="0" y="6809"/>
                  <a:pt x="40" y="6867"/>
                  <a:pt x="101" y="6892"/>
                </a:cubicBezTo>
                <a:cubicBezTo>
                  <a:pt x="105" y="6893"/>
                  <a:pt x="440" y="7008"/>
                  <a:pt x="440" y="7008"/>
                </a:cubicBezTo>
                <a:cubicBezTo>
                  <a:pt x="440" y="7008"/>
                  <a:pt x="543" y="7045"/>
                  <a:pt x="543" y="7161"/>
                </a:cubicBezTo>
                <a:cubicBezTo>
                  <a:pt x="543" y="7230"/>
                  <a:pt x="501" y="7289"/>
                  <a:pt x="440" y="7313"/>
                </a:cubicBezTo>
                <a:cubicBezTo>
                  <a:pt x="437" y="7314"/>
                  <a:pt x="96" y="7431"/>
                  <a:pt x="96" y="7431"/>
                </a:cubicBezTo>
                <a:cubicBezTo>
                  <a:pt x="96" y="7431"/>
                  <a:pt x="0" y="7463"/>
                  <a:pt x="0" y="7580"/>
                </a:cubicBezTo>
                <a:cubicBezTo>
                  <a:pt x="0" y="7647"/>
                  <a:pt x="40" y="7705"/>
                  <a:pt x="101" y="7731"/>
                </a:cubicBezTo>
                <a:cubicBezTo>
                  <a:pt x="105" y="7732"/>
                  <a:pt x="440" y="7847"/>
                  <a:pt x="440" y="7847"/>
                </a:cubicBezTo>
                <a:cubicBezTo>
                  <a:pt x="440" y="7847"/>
                  <a:pt x="543" y="7884"/>
                  <a:pt x="543" y="8000"/>
                </a:cubicBezTo>
                <a:cubicBezTo>
                  <a:pt x="543" y="8069"/>
                  <a:pt x="501" y="8128"/>
                  <a:pt x="440" y="8152"/>
                </a:cubicBezTo>
                <a:cubicBezTo>
                  <a:pt x="437" y="8153"/>
                  <a:pt x="96" y="8270"/>
                  <a:pt x="96" y="8270"/>
                </a:cubicBezTo>
                <a:cubicBezTo>
                  <a:pt x="96" y="8270"/>
                  <a:pt x="0" y="8310"/>
                  <a:pt x="0" y="8419"/>
                </a:cubicBezTo>
                <a:cubicBezTo>
                  <a:pt x="0" y="8486"/>
                  <a:pt x="40" y="8544"/>
                  <a:pt x="101" y="8569"/>
                </a:cubicBezTo>
                <a:cubicBezTo>
                  <a:pt x="105" y="8571"/>
                  <a:pt x="440" y="8686"/>
                  <a:pt x="440" y="8686"/>
                </a:cubicBezTo>
                <a:cubicBezTo>
                  <a:pt x="440" y="8686"/>
                  <a:pt x="543" y="8723"/>
                  <a:pt x="543" y="8839"/>
                </a:cubicBezTo>
                <a:cubicBezTo>
                  <a:pt x="543" y="8908"/>
                  <a:pt x="501" y="8967"/>
                  <a:pt x="440" y="8991"/>
                </a:cubicBezTo>
                <a:cubicBezTo>
                  <a:pt x="437" y="8992"/>
                  <a:pt x="96" y="9109"/>
                  <a:pt x="96" y="9109"/>
                </a:cubicBezTo>
                <a:cubicBezTo>
                  <a:pt x="96" y="9109"/>
                  <a:pt x="0" y="9141"/>
                  <a:pt x="0" y="9257"/>
                </a:cubicBezTo>
                <a:cubicBezTo>
                  <a:pt x="0" y="9325"/>
                  <a:pt x="40" y="9383"/>
                  <a:pt x="101" y="9408"/>
                </a:cubicBezTo>
                <a:cubicBezTo>
                  <a:pt x="105" y="9409"/>
                  <a:pt x="440" y="9525"/>
                  <a:pt x="440" y="9525"/>
                </a:cubicBezTo>
                <a:cubicBezTo>
                  <a:pt x="440" y="9525"/>
                  <a:pt x="543" y="9561"/>
                  <a:pt x="543" y="9677"/>
                </a:cubicBezTo>
                <a:lnTo>
                  <a:pt x="543" y="9707"/>
                </a:lnTo>
                <a:cubicBezTo>
                  <a:pt x="543" y="9776"/>
                  <a:pt x="501" y="9835"/>
                  <a:pt x="440" y="9859"/>
                </a:cubicBezTo>
                <a:cubicBezTo>
                  <a:pt x="437" y="9860"/>
                  <a:pt x="92" y="9979"/>
                  <a:pt x="92" y="9979"/>
                </a:cubicBezTo>
                <a:cubicBezTo>
                  <a:pt x="92" y="9979"/>
                  <a:pt x="0" y="10010"/>
                  <a:pt x="0" y="10127"/>
                </a:cubicBezTo>
                <a:cubicBezTo>
                  <a:pt x="0" y="10194"/>
                  <a:pt x="40" y="10252"/>
                  <a:pt x="101" y="10277"/>
                </a:cubicBezTo>
                <a:cubicBezTo>
                  <a:pt x="105" y="10279"/>
                  <a:pt x="440" y="10394"/>
                  <a:pt x="440" y="10394"/>
                </a:cubicBezTo>
                <a:cubicBezTo>
                  <a:pt x="440" y="10394"/>
                  <a:pt x="543" y="10431"/>
                  <a:pt x="543" y="10547"/>
                </a:cubicBezTo>
                <a:cubicBezTo>
                  <a:pt x="543" y="10616"/>
                  <a:pt x="501" y="10675"/>
                  <a:pt x="440" y="10699"/>
                </a:cubicBezTo>
                <a:cubicBezTo>
                  <a:pt x="437" y="10700"/>
                  <a:pt x="96" y="10817"/>
                  <a:pt x="96" y="10817"/>
                </a:cubicBezTo>
                <a:cubicBezTo>
                  <a:pt x="96" y="10817"/>
                  <a:pt x="0" y="10849"/>
                  <a:pt x="0" y="10965"/>
                </a:cubicBezTo>
                <a:cubicBezTo>
                  <a:pt x="0" y="11033"/>
                  <a:pt x="40" y="11091"/>
                  <a:pt x="101" y="11116"/>
                </a:cubicBezTo>
                <a:cubicBezTo>
                  <a:pt x="105" y="11117"/>
                  <a:pt x="440" y="11233"/>
                  <a:pt x="440" y="11233"/>
                </a:cubicBezTo>
                <a:cubicBezTo>
                  <a:pt x="440" y="11233"/>
                  <a:pt x="543" y="11269"/>
                  <a:pt x="543" y="11385"/>
                </a:cubicBezTo>
                <a:cubicBezTo>
                  <a:pt x="543" y="11455"/>
                  <a:pt x="501" y="11514"/>
                  <a:pt x="440" y="11538"/>
                </a:cubicBezTo>
                <a:cubicBezTo>
                  <a:pt x="437" y="11539"/>
                  <a:pt x="96" y="11655"/>
                  <a:pt x="96" y="11655"/>
                </a:cubicBezTo>
                <a:cubicBezTo>
                  <a:pt x="96" y="11655"/>
                  <a:pt x="0" y="11695"/>
                  <a:pt x="0" y="11802"/>
                </a:cubicBezTo>
                <a:cubicBezTo>
                  <a:pt x="0" y="11870"/>
                  <a:pt x="40" y="11928"/>
                  <a:pt x="101" y="11953"/>
                </a:cubicBezTo>
                <a:cubicBezTo>
                  <a:pt x="105" y="11954"/>
                  <a:pt x="440" y="12070"/>
                  <a:pt x="440" y="12070"/>
                </a:cubicBezTo>
                <a:cubicBezTo>
                  <a:pt x="440" y="12070"/>
                  <a:pt x="543" y="12106"/>
                  <a:pt x="543" y="12222"/>
                </a:cubicBezTo>
                <a:cubicBezTo>
                  <a:pt x="543" y="12291"/>
                  <a:pt x="501" y="12351"/>
                  <a:pt x="440" y="12374"/>
                </a:cubicBezTo>
                <a:cubicBezTo>
                  <a:pt x="437" y="12376"/>
                  <a:pt x="96" y="12493"/>
                  <a:pt x="96" y="12493"/>
                </a:cubicBezTo>
                <a:cubicBezTo>
                  <a:pt x="96" y="12493"/>
                  <a:pt x="0" y="12524"/>
                  <a:pt x="0" y="12641"/>
                </a:cubicBezTo>
                <a:cubicBezTo>
                  <a:pt x="0" y="12709"/>
                  <a:pt x="40" y="12767"/>
                  <a:pt x="101" y="12792"/>
                </a:cubicBezTo>
                <a:cubicBezTo>
                  <a:pt x="105" y="12793"/>
                  <a:pt x="440" y="12908"/>
                  <a:pt x="440" y="12908"/>
                </a:cubicBezTo>
                <a:cubicBezTo>
                  <a:pt x="440" y="12908"/>
                  <a:pt x="543" y="12945"/>
                  <a:pt x="543" y="13061"/>
                </a:cubicBezTo>
                <a:cubicBezTo>
                  <a:pt x="543" y="13130"/>
                  <a:pt x="501" y="13189"/>
                  <a:pt x="440" y="13213"/>
                </a:cubicBezTo>
                <a:cubicBezTo>
                  <a:pt x="437" y="13214"/>
                  <a:pt x="96" y="13331"/>
                  <a:pt x="96" y="13331"/>
                </a:cubicBezTo>
                <a:cubicBezTo>
                  <a:pt x="96" y="13331"/>
                  <a:pt x="0" y="13371"/>
                  <a:pt x="0" y="13480"/>
                </a:cubicBezTo>
                <a:cubicBezTo>
                  <a:pt x="0" y="13548"/>
                  <a:pt x="40" y="13605"/>
                  <a:pt x="101" y="13631"/>
                </a:cubicBezTo>
                <a:cubicBezTo>
                  <a:pt x="105" y="13632"/>
                  <a:pt x="440" y="13747"/>
                  <a:pt x="440" y="13747"/>
                </a:cubicBezTo>
                <a:cubicBezTo>
                  <a:pt x="440" y="13747"/>
                  <a:pt x="543" y="13784"/>
                  <a:pt x="543" y="13900"/>
                </a:cubicBezTo>
                <a:cubicBezTo>
                  <a:pt x="543" y="13969"/>
                  <a:pt x="501" y="14028"/>
                  <a:pt x="440" y="14052"/>
                </a:cubicBezTo>
                <a:cubicBezTo>
                  <a:pt x="437" y="14053"/>
                  <a:pt x="96" y="14170"/>
                  <a:pt x="96" y="14170"/>
                </a:cubicBezTo>
                <a:cubicBezTo>
                  <a:pt x="96" y="14170"/>
                  <a:pt x="10" y="14198"/>
                  <a:pt x="1" y="14300"/>
                </a:cubicBezTo>
                <a:lnTo>
                  <a:pt x="2700" y="14300"/>
                </a:lnTo>
                <a:lnTo>
                  <a:pt x="2700" y="0"/>
                </a:lnTo>
                <a:lnTo>
                  <a:pt x="3" y="0"/>
                </a:ln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3"/>
          <p:cNvSpPr>
            <a:spLocks noGrp="1"/>
          </p:cNvSpPr>
          <p:nvPr>
            <p:ph type="dt" sz="half" idx="10"/>
          </p:nvPr>
        </p:nvSpPr>
        <p:spPr/>
        <p:txBody>
          <a:bodyPr/>
          <a:lstStyle>
            <a:lvl1pPr>
              <a:defRPr/>
            </a:lvl1pPr>
          </a:lstStyle>
          <a:p>
            <a:pPr>
              <a:defRPr/>
            </a:pPr>
            <a:fld id="{503ECB7D-8377-41E7-8D0D-50DD5CBEAF68}" type="datetimeFigureOut">
              <a:rPr lang="fi-FI" smtClean="0"/>
              <a:pPr>
                <a:defRPr/>
              </a:pPr>
              <a:t>13.1.2021</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B48E9D43-A5DE-4F45-A840-C21EEAC75537}" type="slidenum">
              <a:rPr lang="fi-FI" altLang="fi-FI" smtClean="0"/>
              <a:pPr>
                <a:defRPr/>
              </a:pPr>
              <a:t>‹#›</a:t>
            </a:fld>
            <a:endParaRPr lang="fi-FI" altLang="fi-FI"/>
          </a:p>
        </p:txBody>
      </p:sp>
    </p:spTree>
    <p:extLst>
      <p:ext uri="{BB962C8B-B14F-4D97-AF65-F5344CB8AC3E}">
        <p14:creationId xmlns:p14="http://schemas.microsoft.com/office/powerpoint/2010/main" val="3189435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Otsikko ja sisältö G">
    <p:spTree>
      <p:nvGrpSpPr>
        <p:cNvPr id="1" name=""/>
        <p:cNvGrpSpPr/>
        <p:nvPr/>
      </p:nvGrpSpPr>
      <p:grpSpPr>
        <a:xfrm>
          <a:off x="0" y="0"/>
          <a:ext cx="0" cy="0"/>
          <a:chOff x="0" y="0"/>
          <a:chExt cx="0" cy="0"/>
        </a:xfrm>
      </p:grpSpPr>
      <p:sp>
        <p:nvSpPr>
          <p:cNvPr id="4" name="Freeform 5"/>
          <p:cNvSpPr>
            <a:spLocks noChangeAspect="1"/>
          </p:cNvSpPr>
          <p:nvPr/>
        </p:nvSpPr>
        <p:spPr bwMode="auto">
          <a:xfrm>
            <a:off x="10902950" y="0"/>
            <a:ext cx="1290639" cy="6858000"/>
          </a:xfrm>
          <a:custGeom>
            <a:avLst/>
            <a:gdLst>
              <a:gd name="T0" fmla="*/ 175739 w 2658"/>
              <a:gd name="T1" fmla="*/ 0 h 14271"/>
              <a:gd name="T2" fmla="*/ 0 w 2658"/>
              <a:gd name="T3" fmla="*/ 263825 h 14271"/>
              <a:gd name="T4" fmla="*/ 175739 w 2658"/>
              <a:gd name="T5" fmla="*/ 527649 h 14271"/>
              <a:gd name="T6" fmla="*/ 0 w 2658"/>
              <a:gd name="T7" fmla="*/ 791474 h 14271"/>
              <a:gd name="T8" fmla="*/ 175739 w 2658"/>
              <a:gd name="T9" fmla="*/ 1055299 h 14271"/>
              <a:gd name="T10" fmla="*/ 0 w 2658"/>
              <a:gd name="T11" fmla="*/ 1319123 h 14271"/>
              <a:gd name="T12" fmla="*/ 175739 w 2658"/>
              <a:gd name="T13" fmla="*/ 1582468 h 14271"/>
              <a:gd name="T14" fmla="*/ 0 w 2658"/>
              <a:gd name="T15" fmla="*/ 1846292 h 14271"/>
              <a:gd name="T16" fmla="*/ 175739 w 2658"/>
              <a:gd name="T17" fmla="*/ 2110117 h 14271"/>
              <a:gd name="T18" fmla="*/ 0 w 2658"/>
              <a:gd name="T19" fmla="*/ 2373942 h 14271"/>
              <a:gd name="T20" fmla="*/ 175739 w 2658"/>
              <a:gd name="T21" fmla="*/ 2637766 h 14271"/>
              <a:gd name="T22" fmla="*/ 0 w 2658"/>
              <a:gd name="T23" fmla="*/ 2901591 h 14271"/>
              <a:gd name="T24" fmla="*/ 175739 w 2658"/>
              <a:gd name="T25" fmla="*/ 3165416 h 14271"/>
              <a:gd name="T26" fmla="*/ 0 w 2658"/>
              <a:gd name="T27" fmla="*/ 3429240 h 14271"/>
              <a:gd name="T28" fmla="*/ 175739 w 2658"/>
              <a:gd name="T29" fmla="*/ 3693065 h 14271"/>
              <a:gd name="T30" fmla="*/ 0 w 2658"/>
              <a:gd name="T31" fmla="*/ 3956890 h 14271"/>
              <a:gd name="T32" fmla="*/ 175739 w 2658"/>
              <a:gd name="T33" fmla="*/ 4220234 h 14271"/>
              <a:gd name="T34" fmla="*/ 0 w 2658"/>
              <a:gd name="T35" fmla="*/ 4484058 h 14271"/>
              <a:gd name="T36" fmla="*/ 175739 w 2658"/>
              <a:gd name="T37" fmla="*/ 4747883 h 14271"/>
              <a:gd name="T38" fmla="*/ 0 w 2658"/>
              <a:gd name="T39" fmla="*/ 5011708 h 14271"/>
              <a:gd name="T40" fmla="*/ 175739 w 2658"/>
              <a:gd name="T41" fmla="*/ 5275532 h 14271"/>
              <a:gd name="T42" fmla="*/ 0 w 2658"/>
              <a:gd name="T43" fmla="*/ 5539357 h 14271"/>
              <a:gd name="T44" fmla="*/ 175739 w 2658"/>
              <a:gd name="T45" fmla="*/ 5803182 h 14271"/>
              <a:gd name="T46" fmla="*/ 0 w 2658"/>
              <a:gd name="T47" fmla="*/ 6067007 h 14271"/>
              <a:gd name="T48" fmla="*/ 175739 w 2658"/>
              <a:gd name="T49" fmla="*/ 6330831 h 14271"/>
              <a:gd name="T50" fmla="*/ 0 w 2658"/>
              <a:gd name="T51" fmla="*/ 6594175 h 14271"/>
              <a:gd name="T52" fmla="*/ 175739 w 2658"/>
              <a:gd name="T53" fmla="*/ 6858000 h 14271"/>
              <a:gd name="T54" fmla="*/ 1290370 w 2658"/>
              <a:gd name="T55" fmla="*/ 6858000 h 14271"/>
              <a:gd name="T56" fmla="*/ 1290370 w 2658"/>
              <a:gd name="T57" fmla="*/ 481 h 14271"/>
              <a:gd name="T58" fmla="*/ 175739 w 2658"/>
              <a:gd name="T59" fmla="*/ 0 h 1427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58" h="14271">
                <a:moveTo>
                  <a:pt x="362" y="0"/>
                </a:moveTo>
                <a:cubicBezTo>
                  <a:pt x="362" y="246"/>
                  <a:pt x="213" y="458"/>
                  <a:pt x="0" y="549"/>
                </a:cubicBezTo>
                <a:cubicBezTo>
                  <a:pt x="213" y="640"/>
                  <a:pt x="362" y="852"/>
                  <a:pt x="362" y="1098"/>
                </a:cubicBezTo>
                <a:cubicBezTo>
                  <a:pt x="362" y="1344"/>
                  <a:pt x="213" y="1556"/>
                  <a:pt x="0" y="1647"/>
                </a:cubicBezTo>
                <a:cubicBezTo>
                  <a:pt x="213" y="1738"/>
                  <a:pt x="362" y="1949"/>
                  <a:pt x="362" y="2196"/>
                </a:cubicBezTo>
                <a:cubicBezTo>
                  <a:pt x="362" y="2442"/>
                  <a:pt x="213" y="2653"/>
                  <a:pt x="0" y="2745"/>
                </a:cubicBezTo>
                <a:cubicBezTo>
                  <a:pt x="213" y="2836"/>
                  <a:pt x="362" y="3047"/>
                  <a:pt x="362" y="3293"/>
                </a:cubicBezTo>
                <a:cubicBezTo>
                  <a:pt x="362" y="3540"/>
                  <a:pt x="213" y="3751"/>
                  <a:pt x="0" y="3842"/>
                </a:cubicBezTo>
                <a:cubicBezTo>
                  <a:pt x="213" y="3934"/>
                  <a:pt x="362" y="4145"/>
                  <a:pt x="362" y="4391"/>
                </a:cubicBezTo>
                <a:cubicBezTo>
                  <a:pt x="362" y="4638"/>
                  <a:pt x="213" y="4849"/>
                  <a:pt x="0" y="4940"/>
                </a:cubicBezTo>
                <a:cubicBezTo>
                  <a:pt x="213" y="5031"/>
                  <a:pt x="362" y="5243"/>
                  <a:pt x="362" y="5489"/>
                </a:cubicBezTo>
                <a:cubicBezTo>
                  <a:pt x="362" y="5735"/>
                  <a:pt x="213" y="5947"/>
                  <a:pt x="0" y="6038"/>
                </a:cubicBezTo>
                <a:cubicBezTo>
                  <a:pt x="213" y="6129"/>
                  <a:pt x="362" y="6341"/>
                  <a:pt x="362" y="6587"/>
                </a:cubicBezTo>
                <a:cubicBezTo>
                  <a:pt x="362" y="6833"/>
                  <a:pt x="213" y="7045"/>
                  <a:pt x="0" y="7136"/>
                </a:cubicBezTo>
                <a:cubicBezTo>
                  <a:pt x="213" y="7227"/>
                  <a:pt x="362" y="7438"/>
                  <a:pt x="362" y="7685"/>
                </a:cubicBezTo>
                <a:cubicBezTo>
                  <a:pt x="362" y="7931"/>
                  <a:pt x="213" y="8142"/>
                  <a:pt x="0" y="8234"/>
                </a:cubicBezTo>
                <a:cubicBezTo>
                  <a:pt x="213" y="8325"/>
                  <a:pt x="362" y="8536"/>
                  <a:pt x="362" y="8782"/>
                </a:cubicBezTo>
                <a:cubicBezTo>
                  <a:pt x="362" y="9029"/>
                  <a:pt x="213" y="9240"/>
                  <a:pt x="0" y="9331"/>
                </a:cubicBezTo>
                <a:cubicBezTo>
                  <a:pt x="213" y="9423"/>
                  <a:pt x="362" y="9634"/>
                  <a:pt x="362" y="9880"/>
                </a:cubicBezTo>
                <a:cubicBezTo>
                  <a:pt x="362" y="10127"/>
                  <a:pt x="213" y="10338"/>
                  <a:pt x="0" y="10429"/>
                </a:cubicBezTo>
                <a:cubicBezTo>
                  <a:pt x="213" y="10520"/>
                  <a:pt x="362" y="10732"/>
                  <a:pt x="362" y="10978"/>
                </a:cubicBezTo>
                <a:cubicBezTo>
                  <a:pt x="362" y="11224"/>
                  <a:pt x="213" y="11436"/>
                  <a:pt x="0" y="11527"/>
                </a:cubicBezTo>
                <a:cubicBezTo>
                  <a:pt x="213" y="11618"/>
                  <a:pt x="362" y="11829"/>
                  <a:pt x="362" y="12076"/>
                </a:cubicBezTo>
                <a:cubicBezTo>
                  <a:pt x="362" y="12322"/>
                  <a:pt x="213" y="12533"/>
                  <a:pt x="0" y="12625"/>
                </a:cubicBezTo>
                <a:cubicBezTo>
                  <a:pt x="213" y="12716"/>
                  <a:pt x="362" y="12927"/>
                  <a:pt x="362" y="13174"/>
                </a:cubicBezTo>
                <a:cubicBezTo>
                  <a:pt x="362" y="13420"/>
                  <a:pt x="213" y="13631"/>
                  <a:pt x="0" y="13722"/>
                </a:cubicBezTo>
                <a:cubicBezTo>
                  <a:pt x="213" y="13814"/>
                  <a:pt x="362" y="14025"/>
                  <a:pt x="362" y="14271"/>
                </a:cubicBezTo>
                <a:lnTo>
                  <a:pt x="2658" y="14271"/>
                </a:lnTo>
                <a:lnTo>
                  <a:pt x="2658" y="1"/>
                </a:lnTo>
                <a:lnTo>
                  <a:pt x="362"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3"/>
          <p:cNvSpPr>
            <a:spLocks noGrp="1"/>
          </p:cNvSpPr>
          <p:nvPr>
            <p:ph type="dt" sz="half" idx="10"/>
          </p:nvPr>
        </p:nvSpPr>
        <p:spPr/>
        <p:txBody>
          <a:bodyPr/>
          <a:lstStyle>
            <a:lvl1pPr>
              <a:defRPr/>
            </a:lvl1pPr>
          </a:lstStyle>
          <a:p>
            <a:pPr>
              <a:defRPr/>
            </a:pPr>
            <a:fld id="{503ECB7D-8377-41E7-8D0D-50DD5CBEAF68}" type="datetimeFigureOut">
              <a:rPr lang="fi-FI" smtClean="0"/>
              <a:pPr>
                <a:defRPr/>
              </a:pPr>
              <a:t>13.1.2021</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B48E9D43-A5DE-4F45-A840-C21EEAC75537}" type="slidenum">
              <a:rPr lang="fi-FI" altLang="fi-FI" smtClean="0"/>
              <a:pPr>
                <a:defRPr/>
              </a:pPr>
              <a:t>‹#›</a:t>
            </a:fld>
            <a:endParaRPr lang="fi-FI" altLang="fi-FI"/>
          </a:p>
        </p:txBody>
      </p:sp>
    </p:spTree>
    <p:extLst>
      <p:ext uri="{BB962C8B-B14F-4D97-AF65-F5344CB8AC3E}">
        <p14:creationId xmlns:p14="http://schemas.microsoft.com/office/powerpoint/2010/main" val="918321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6172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592B7AED-36C2-4CAE-8738-C3025ADBB423}" type="datetimeFigureOut">
              <a:rPr lang="fi-FI" smtClean="0"/>
              <a:pPr>
                <a:defRPr/>
              </a:pPr>
              <a:t>13.1.2021</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650F571F-9D41-4799-AE25-8F6A9886B198}" type="slidenum">
              <a:rPr lang="fi-FI" altLang="fi-FI" smtClean="0"/>
              <a:pPr>
                <a:defRPr/>
              </a:pPr>
              <a:t>‹#›</a:t>
            </a:fld>
            <a:endParaRPr lang="fi-FI" altLang="fi-FI"/>
          </a:p>
        </p:txBody>
      </p:sp>
    </p:spTree>
    <p:extLst>
      <p:ext uri="{BB962C8B-B14F-4D97-AF65-F5344CB8AC3E}">
        <p14:creationId xmlns:p14="http://schemas.microsoft.com/office/powerpoint/2010/main" val="3867907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935806"/>
            <a:ext cx="5364000" cy="424179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6172200" y="1935806"/>
            <a:ext cx="5364000" cy="424179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Tekstin paikkamerkki 9"/>
          <p:cNvSpPr>
            <a:spLocks noGrp="1"/>
          </p:cNvSpPr>
          <p:nvPr>
            <p:ph type="body" sz="quarter" idx="13"/>
          </p:nvPr>
        </p:nvSpPr>
        <p:spPr>
          <a:xfrm>
            <a:off x="457201" y="1555786"/>
            <a:ext cx="5364163" cy="409203"/>
          </a:xfrm>
        </p:spPr>
        <p:txBody>
          <a:bodyPr/>
          <a:lstStyle>
            <a:lvl1pPr marL="0" indent="0">
              <a:buNone/>
              <a:defRPr>
                <a:latin typeface="Arial Black" panose="020B0A04020102020204" pitchFamily="34" charset="0"/>
              </a:defRPr>
            </a:lvl1pPr>
          </a:lstStyle>
          <a:p>
            <a:pPr lvl="0"/>
            <a:r>
              <a:rPr lang="fi-FI"/>
              <a:t>Muokkaa tekstin perustyylejä napsauttamalla</a:t>
            </a:r>
          </a:p>
        </p:txBody>
      </p:sp>
      <p:sp>
        <p:nvSpPr>
          <p:cNvPr id="11" name="Tekstin paikkamerkki 9"/>
          <p:cNvSpPr>
            <a:spLocks noGrp="1"/>
          </p:cNvSpPr>
          <p:nvPr>
            <p:ph type="body" sz="quarter" idx="14"/>
          </p:nvPr>
        </p:nvSpPr>
        <p:spPr>
          <a:xfrm>
            <a:off x="6174001" y="1555786"/>
            <a:ext cx="5364163" cy="409203"/>
          </a:xfrm>
        </p:spPr>
        <p:txBody>
          <a:bodyPr/>
          <a:lstStyle>
            <a:lvl1pPr marL="0" indent="0">
              <a:buNone/>
              <a:defRPr>
                <a:latin typeface="Arial Black" panose="020B0A04020102020204" pitchFamily="34" charset="0"/>
              </a:defRPr>
            </a:lvl1pPr>
          </a:lstStyle>
          <a:p>
            <a:pPr lvl="0"/>
            <a:r>
              <a:rPr lang="fi-FI"/>
              <a:t>Muokkaa tekstin perustyylejä napsauttamalla</a:t>
            </a:r>
          </a:p>
        </p:txBody>
      </p:sp>
      <p:sp>
        <p:nvSpPr>
          <p:cNvPr id="7" name="Päivämäärän paikkamerkki 3"/>
          <p:cNvSpPr>
            <a:spLocks noGrp="1"/>
          </p:cNvSpPr>
          <p:nvPr>
            <p:ph type="dt" sz="half" idx="15"/>
          </p:nvPr>
        </p:nvSpPr>
        <p:spPr/>
        <p:txBody>
          <a:bodyPr/>
          <a:lstStyle>
            <a:lvl1pPr>
              <a:defRPr/>
            </a:lvl1pPr>
          </a:lstStyle>
          <a:p>
            <a:pPr>
              <a:defRPr/>
            </a:pPr>
            <a:fld id="{64C0156E-C05C-4D57-8F7A-08ABDF23BED8}" type="datetimeFigureOut">
              <a:rPr lang="fi-FI" smtClean="0"/>
              <a:pPr>
                <a:defRPr/>
              </a:pPr>
              <a:t>13.1.2021</a:t>
            </a:fld>
            <a:endParaRPr lang="fi-FI"/>
          </a:p>
        </p:txBody>
      </p:sp>
      <p:sp>
        <p:nvSpPr>
          <p:cNvPr id="8" name="Alatunnisteen paikkamerkki 4"/>
          <p:cNvSpPr>
            <a:spLocks noGrp="1"/>
          </p:cNvSpPr>
          <p:nvPr>
            <p:ph type="ftr" sz="quarter" idx="16"/>
          </p:nvPr>
        </p:nvSpPr>
        <p:spPr/>
        <p:txBody>
          <a:bodyPr/>
          <a:lstStyle>
            <a:lvl1pPr>
              <a:defRPr/>
            </a:lvl1pPr>
          </a:lstStyle>
          <a:p>
            <a:pPr>
              <a:defRPr/>
            </a:pPr>
            <a:endParaRPr lang="fi-FI"/>
          </a:p>
        </p:txBody>
      </p:sp>
      <p:sp>
        <p:nvSpPr>
          <p:cNvPr id="9" name="Dian numeron paikkamerkki 5"/>
          <p:cNvSpPr>
            <a:spLocks noGrp="1"/>
          </p:cNvSpPr>
          <p:nvPr>
            <p:ph type="sldNum" sz="quarter" idx="17"/>
          </p:nvPr>
        </p:nvSpPr>
        <p:spPr/>
        <p:txBody>
          <a:bodyPr/>
          <a:lstStyle>
            <a:lvl1pPr>
              <a:defRPr/>
            </a:lvl1pPr>
          </a:lstStyle>
          <a:p>
            <a:pPr>
              <a:defRPr/>
            </a:pPr>
            <a:fld id="{D4DBD7A9-CA88-4FCC-B787-41DE56521FFA}" type="slidenum">
              <a:rPr lang="fi-FI" altLang="fi-FI" smtClean="0"/>
              <a:pPr>
                <a:defRPr/>
              </a:pPr>
              <a:t>‹#›</a:t>
            </a:fld>
            <a:endParaRPr lang="fi-FI" altLang="fi-FI"/>
          </a:p>
        </p:txBody>
      </p:sp>
    </p:spTree>
    <p:extLst>
      <p:ext uri="{BB962C8B-B14F-4D97-AF65-F5344CB8AC3E}">
        <p14:creationId xmlns:p14="http://schemas.microsoft.com/office/powerpoint/2010/main" val="2829088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8564"/>
            <a:ext cx="6371619" cy="787615"/>
          </a:xfrm>
        </p:spPr>
        <p:txBody>
          <a:bodyPr/>
          <a:lstStyle/>
          <a:p>
            <a:r>
              <a:rPr lang="fi-FI"/>
              <a:t>Muokkaa perustyyl. napsautt.</a:t>
            </a:r>
            <a:endParaRPr lang="fi-FI" dirty="0"/>
          </a:p>
        </p:txBody>
      </p:sp>
      <p:sp>
        <p:nvSpPr>
          <p:cNvPr id="3" name="Sisällön paikkamerkki 2"/>
          <p:cNvSpPr>
            <a:spLocks noGrp="1"/>
          </p:cNvSpPr>
          <p:nvPr>
            <p:ph sz="half" idx="1"/>
          </p:nvPr>
        </p:nvSpPr>
        <p:spPr>
          <a:xfrm>
            <a:off x="457200" y="1195200"/>
            <a:ext cx="6371619"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Kuvan paikkamerkki 9"/>
          <p:cNvSpPr>
            <a:spLocks noGrp="1"/>
          </p:cNvSpPr>
          <p:nvPr>
            <p:ph type="pic" sz="quarter" idx="13"/>
          </p:nvPr>
        </p:nvSpPr>
        <p:spPr>
          <a:xfrm>
            <a:off x="7131050" y="0"/>
            <a:ext cx="5060951" cy="6858000"/>
          </a:xfrm>
          <a:solidFill>
            <a:schemeClr val="bg1">
              <a:lumMod val="85000"/>
            </a:schemeClr>
          </a:solidFill>
        </p:spPr>
        <p:txBody>
          <a:bodyPr rtlCol="0">
            <a:noAutofit/>
          </a:bodyPr>
          <a:lstStyle>
            <a:lvl1pPr marL="0" indent="0" algn="r">
              <a:buNone/>
              <a:defRPr/>
            </a:lvl1pPr>
          </a:lstStyle>
          <a:p>
            <a:pPr lvl="0"/>
            <a:r>
              <a:rPr lang="fi-FI" noProof="0"/>
              <a:t>Lisää kuva napsauttamalla kuvaketta</a:t>
            </a:r>
          </a:p>
        </p:txBody>
      </p:sp>
      <p:sp>
        <p:nvSpPr>
          <p:cNvPr id="5" name="Päivämäärän paikkamerkki 3"/>
          <p:cNvSpPr>
            <a:spLocks noGrp="1"/>
          </p:cNvSpPr>
          <p:nvPr>
            <p:ph type="dt" sz="half" idx="14"/>
          </p:nvPr>
        </p:nvSpPr>
        <p:spPr/>
        <p:txBody>
          <a:bodyPr/>
          <a:lstStyle>
            <a:lvl1pPr>
              <a:defRPr/>
            </a:lvl1pPr>
          </a:lstStyle>
          <a:p>
            <a:pPr>
              <a:defRPr/>
            </a:pPr>
            <a:fld id="{503ECB7D-8377-41E7-8D0D-50DD5CBEAF68}" type="datetimeFigureOut">
              <a:rPr lang="fi-FI" smtClean="0"/>
              <a:pPr>
                <a:defRPr/>
              </a:pPr>
              <a:t>13.1.2021</a:t>
            </a:fld>
            <a:endParaRPr lang="fi-FI"/>
          </a:p>
        </p:txBody>
      </p:sp>
      <p:sp>
        <p:nvSpPr>
          <p:cNvPr id="6" name="Alatunnisteen paikkamerkki 4"/>
          <p:cNvSpPr>
            <a:spLocks noGrp="1"/>
          </p:cNvSpPr>
          <p:nvPr>
            <p:ph type="ftr" sz="quarter" idx="15"/>
          </p:nvPr>
        </p:nvSpPr>
        <p:spPr/>
        <p:txBody>
          <a:bodyPr/>
          <a:lstStyle>
            <a:lvl1pPr>
              <a:defRPr/>
            </a:lvl1pPr>
          </a:lstStyle>
          <a:p>
            <a:pPr>
              <a:defRPr/>
            </a:pPr>
            <a:endParaRPr lang="fi-FI"/>
          </a:p>
        </p:txBody>
      </p:sp>
      <p:sp>
        <p:nvSpPr>
          <p:cNvPr id="7" name="Dian numeron paikkamerkki 5"/>
          <p:cNvSpPr>
            <a:spLocks noGrp="1"/>
          </p:cNvSpPr>
          <p:nvPr>
            <p:ph type="sldNum" sz="quarter" idx="16"/>
          </p:nvPr>
        </p:nvSpPr>
        <p:spPr/>
        <p:txBody>
          <a:bodyPr/>
          <a:lstStyle>
            <a:lvl1pPr>
              <a:defRPr/>
            </a:lvl1pPr>
          </a:lstStyle>
          <a:p>
            <a:pPr>
              <a:defRPr/>
            </a:pPr>
            <a:fld id="{B48E9D43-A5DE-4F45-A840-C21EEAC75537}" type="slidenum">
              <a:rPr lang="fi-FI" altLang="fi-FI" smtClean="0"/>
              <a:pPr>
                <a:defRPr/>
              </a:pPr>
              <a:t>‹#›</a:t>
            </a:fld>
            <a:endParaRPr lang="fi-FI" altLang="fi-FI"/>
          </a:p>
        </p:txBody>
      </p:sp>
    </p:spTree>
    <p:extLst>
      <p:ext uri="{BB962C8B-B14F-4D97-AF65-F5344CB8AC3E}">
        <p14:creationId xmlns:p14="http://schemas.microsoft.com/office/powerpoint/2010/main" val="3673764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so kuv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5428642"/>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2" name="Otsikko 1"/>
          <p:cNvSpPr>
            <a:spLocks noGrp="1"/>
          </p:cNvSpPr>
          <p:nvPr>
            <p:ph type="title"/>
          </p:nvPr>
        </p:nvSpPr>
        <p:spPr>
          <a:xfrm>
            <a:off x="457201" y="5486400"/>
            <a:ext cx="11235447" cy="670884"/>
          </a:xfrm>
        </p:spPr>
        <p:txBody>
          <a:bodyPr anchor="ctr"/>
          <a:lstStyle>
            <a:lvl1pPr algn="ctr">
              <a:defRPr sz="1950" b="0">
                <a:latin typeface="+mn-lt"/>
              </a:defRPr>
            </a:lvl1pPr>
          </a:lstStyle>
          <a:p>
            <a:r>
              <a:rPr lang="fi-FI"/>
              <a:t>Muokkaa perustyyl. napsautt.</a:t>
            </a:r>
            <a:endParaRPr lang="fi-FI" dirty="0"/>
          </a:p>
        </p:txBody>
      </p:sp>
      <p:sp>
        <p:nvSpPr>
          <p:cNvPr id="4" name="Päivämäärän paikkamerkki 3"/>
          <p:cNvSpPr>
            <a:spLocks noGrp="1"/>
          </p:cNvSpPr>
          <p:nvPr>
            <p:ph type="dt" sz="half" idx="14"/>
          </p:nvPr>
        </p:nvSpPr>
        <p:spPr/>
        <p:txBody>
          <a:bodyPr/>
          <a:lstStyle>
            <a:lvl1pPr>
              <a:defRPr/>
            </a:lvl1pPr>
          </a:lstStyle>
          <a:p>
            <a:pPr>
              <a:defRPr/>
            </a:pPr>
            <a:fld id="{503ECB7D-8377-41E7-8D0D-50DD5CBEAF68}" type="datetimeFigureOut">
              <a:rPr lang="fi-FI" smtClean="0"/>
              <a:pPr>
                <a:defRPr/>
              </a:pPr>
              <a:t>13.1.2021</a:t>
            </a:fld>
            <a:endParaRPr lang="fi-FI"/>
          </a:p>
        </p:txBody>
      </p:sp>
      <p:sp>
        <p:nvSpPr>
          <p:cNvPr id="5" name="Alatunnisteen paikkamerkki 4"/>
          <p:cNvSpPr>
            <a:spLocks noGrp="1"/>
          </p:cNvSpPr>
          <p:nvPr>
            <p:ph type="ftr" sz="quarter" idx="15"/>
          </p:nvPr>
        </p:nvSpPr>
        <p:spPr/>
        <p:txBody>
          <a:bodyPr/>
          <a:lstStyle>
            <a:lvl1pPr>
              <a:defRPr/>
            </a:lvl1pPr>
          </a:lstStyle>
          <a:p>
            <a:pPr>
              <a:defRPr/>
            </a:pPr>
            <a:endParaRPr lang="fi-FI"/>
          </a:p>
        </p:txBody>
      </p:sp>
      <p:sp>
        <p:nvSpPr>
          <p:cNvPr id="6" name="Dian numeron paikkamerkki 5"/>
          <p:cNvSpPr>
            <a:spLocks noGrp="1"/>
          </p:cNvSpPr>
          <p:nvPr>
            <p:ph type="sldNum" sz="quarter" idx="16"/>
          </p:nvPr>
        </p:nvSpPr>
        <p:spPr/>
        <p:txBody>
          <a:bodyPr/>
          <a:lstStyle>
            <a:lvl1pPr>
              <a:defRPr/>
            </a:lvl1pPr>
          </a:lstStyle>
          <a:p>
            <a:pPr>
              <a:defRPr/>
            </a:pPr>
            <a:fld id="{B48E9D43-A5DE-4F45-A840-C21EEAC75537}" type="slidenum">
              <a:rPr lang="fi-FI" altLang="fi-FI" smtClean="0"/>
              <a:pPr>
                <a:defRPr/>
              </a:pPr>
              <a:t>‹#›</a:t>
            </a:fld>
            <a:endParaRPr lang="fi-FI" altLang="fi-FI"/>
          </a:p>
        </p:txBody>
      </p:sp>
    </p:spTree>
    <p:extLst>
      <p:ext uri="{BB962C8B-B14F-4D97-AF65-F5344CB8AC3E}">
        <p14:creationId xmlns:p14="http://schemas.microsoft.com/office/powerpoint/2010/main" val="502274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Kolme kuvaa 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54000" y="431800"/>
            <a:ext cx="3683000" cy="4943084"/>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2" name="Otsikko 1"/>
          <p:cNvSpPr>
            <a:spLocks noGrp="1"/>
          </p:cNvSpPr>
          <p:nvPr>
            <p:ph type="title"/>
          </p:nvPr>
        </p:nvSpPr>
        <p:spPr>
          <a:xfrm>
            <a:off x="457201" y="5486400"/>
            <a:ext cx="11235447" cy="670884"/>
          </a:xfrm>
        </p:spPr>
        <p:txBody>
          <a:bodyPr anchor="ctr"/>
          <a:lstStyle>
            <a:lvl1pPr algn="ctr">
              <a:defRPr sz="1950" b="0">
                <a:latin typeface="+mn-lt"/>
              </a:defRPr>
            </a:lvl1pPr>
          </a:lstStyle>
          <a:p>
            <a:r>
              <a:rPr lang="fi-FI"/>
              <a:t>Muokkaa perustyyl. napsautt.</a:t>
            </a:r>
            <a:endParaRPr lang="fi-FI" dirty="0"/>
          </a:p>
        </p:txBody>
      </p:sp>
      <p:sp>
        <p:nvSpPr>
          <p:cNvPr id="10" name="Picture Placeholder 7"/>
          <p:cNvSpPr>
            <a:spLocks noGrp="1"/>
          </p:cNvSpPr>
          <p:nvPr>
            <p:ph type="pic" sz="quarter" idx="14"/>
          </p:nvPr>
        </p:nvSpPr>
        <p:spPr>
          <a:xfrm>
            <a:off x="4258733" y="431800"/>
            <a:ext cx="3683000" cy="4943084"/>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2" name="Picture Placeholder 7"/>
          <p:cNvSpPr>
            <a:spLocks noGrp="1"/>
          </p:cNvSpPr>
          <p:nvPr>
            <p:ph type="pic" sz="quarter" idx="15"/>
          </p:nvPr>
        </p:nvSpPr>
        <p:spPr>
          <a:xfrm>
            <a:off x="8271933" y="431800"/>
            <a:ext cx="3683000" cy="4943084"/>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6" name="Päivämäärän paikkamerkki 3"/>
          <p:cNvSpPr>
            <a:spLocks noGrp="1"/>
          </p:cNvSpPr>
          <p:nvPr>
            <p:ph type="dt" sz="half" idx="16"/>
          </p:nvPr>
        </p:nvSpPr>
        <p:spPr/>
        <p:txBody>
          <a:bodyPr/>
          <a:lstStyle>
            <a:lvl1pPr>
              <a:defRPr/>
            </a:lvl1pPr>
          </a:lstStyle>
          <a:p>
            <a:pPr>
              <a:defRPr/>
            </a:pPr>
            <a:fld id="{503ECB7D-8377-41E7-8D0D-50DD5CBEAF68}" type="datetimeFigureOut">
              <a:rPr lang="fi-FI" smtClean="0"/>
              <a:pPr>
                <a:defRPr/>
              </a:pPr>
              <a:t>13.1.2021</a:t>
            </a:fld>
            <a:endParaRPr lang="fi-FI"/>
          </a:p>
        </p:txBody>
      </p:sp>
      <p:sp>
        <p:nvSpPr>
          <p:cNvPr id="7" name="Alatunnisteen paikkamerkki 4"/>
          <p:cNvSpPr>
            <a:spLocks noGrp="1"/>
          </p:cNvSpPr>
          <p:nvPr>
            <p:ph type="ftr" sz="quarter" idx="17"/>
          </p:nvPr>
        </p:nvSpPr>
        <p:spPr/>
        <p:txBody>
          <a:bodyPr/>
          <a:lstStyle>
            <a:lvl1pPr>
              <a:defRPr/>
            </a:lvl1pPr>
          </a:lstStyle>
          <a:p>
            <a:pPr>
              <a:defRPr/>
            </a:pPr>
            <a:endParaRPr lang="fi-FI"/>
          </a:p>
        </p:txBody>
      </p:sp>
      <p:sp>
        <p:nvSpPr>
          <p:cNvPr id="9" name="Dian numeron paikkamerkki 5"/>
          <p:cNvSpPr>
            <a:spLocks noGrp="1"/>
          </p:cNvSpPr>
          <p:nvPr>
            <p:ph type="sldNum" sz="quarter" idx="18"/>
          </p:nvPr>
        </p:nvSpPr>
        <p:spPr/>
        <p:txBody>
          <a:bodyPr/>
          <a:lstStyle>
            <a:lvl1pPr>
              <a:defRPr/>
            </a:lvl1pPr>
          </a:lstStyle>
          <a:p>
            <a:pPr>
              <a:defRPr/>
            </a:pPr>
            <a:fld id="{B48E9D43-A5DE-4F45-A840-C21EEAC75537}" type="slidenum">
              <a:rPr lang="fi-FI" altLang="fi-FI" smtClean="0"/>
              <a:pPr>
                <a:defRPr/>
              </a:pPr>
              <a:t>‹#›</a:t>
            </a:fld>
            <a:endParaRPr lang="fi-FI" altLang="fi-FI"/>
          </a:p>
        </p:txBody>
      </p:sp>
    </p:spTree>
    <p:extLst>
      <p:ext uri="{BB962C8B-B14F-4D97-AF65-F5344CB8AC3E}">
        <p14:creationId xmlns:p14="http://schemas.microsoft.com/office/powerpoint/2010/main" val="4023994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Otsikkodia nega">
    <p:bg>
      <p:bgPr>
        <a:solidFill>
          <a:srgbClr val="000000"/>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465668" y="6222029"/>
            <a:ext cx="804333" cy="373549"/>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86384" y="457200"/>
            <a:ext cx="10661515" cy="5136204"/>
          </a:xfrm>
        </p:spPr>
        <p:txBody>
          <a:bodyPr/>
          <a:lstStyle>
            <a:lvl1pPr algn="l">
              <a:lnSpc>
                <a:spcPct val="85000"/>
              </a:lnSpc>
              <a:defRPr sz="5250">
                <a:solidFill>
                  <a:srgbClr val="FFFFFF"/>
                </a:solidFill>
                <a:latin typeface="+mj-lt"/>
              </a:defRPr>
            </a:lvl1pPr>
          </a:lstStyle>
          <a:p>
            <a:r>
              <a:rPr lang="fi-FI"/>
              <a:t>Muokkaa perustyyl. napsautt.</a:t>
            </a:r>
            <a:endParaRPr lang="fi-FI" dirty="0"/>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fld id="{503ECB7D-8377-41E7-8D0D-50DD5CBEAF68}" type="datetimeFigureOut">
              <a:rPr lang="fi-FI" smtClean="0"/>
              <a:pPr>
                <a:defRPr/>
              </a:pPr>
              <a:t>13.1.2021</a:t>
            </a:fld>
            <a:endParaRPr lang="fi-FI"/>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endParaRPr lang="fi-FI"/>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B48E9D43-A5DE-4F45-A840-C21EEAC75537}" type="slidenum">
              <a:rPr lang="fi-FI" altLang="fi-FI" smtClean="0"/>
              <a:pPr>
                <a:defRPr/>
              </a:pPr>
              <a:t>‹#›</a:t>
            </a:fld>
            <a:endParaRPr lang="fi-FI" altLang="fi-FI"/>
          </a:p>
        </p:txBody>
      </p:sp>
    </p:spTree>
    <p:extLst>
      <p:ext uri="{BB962C8B-B14F-4D97-AF65-F5344CB8AC3E}">
        <p14:creationId xmlns:p14="http://schemas.microsoft.com/office/powerpoint/2010/main" val="804987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Kolme kuvaa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9" cy="5428642"/>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dirty="0"/>
          </a:p>
        </p:txBody>
      </p:sp>
      <p:sp>
        <p:nvSpPr>
          <p:cNvPr id="9" name="Picture Placeholder 7"/>
          <p:cNvSpPr>
            <a:spLocks noGrp="1"/>
          </p:cNvSpPr>
          <p:nvPr>
            <p:ph type="pic" sz="quarter" idx="14"/>
          </p:nvPr>
        </p:nvSpPr>
        <p:spPr>
          <a:xfrm>
            <a:off x="8132325" y="0"/>
            <a:ext cx="4059676" cy="5428642"/>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1" name="Picture Placeholder 10"/>
          <p:cNvSpPr>
            <a:spLocks noGrp="1"/>
          </p:cNvSpPr>
          <p:nvPr>
            <p:ph type="pic" sz="quarter" idx="15"/>
          </p:nvPr>
        </p:nvSpPr>
        <p:spPr>
          <a:xfrm>
            <a:off x="4046538" y="0"/>
            <a:ext cx="4085785" cy="5428642"/>
          </a:xfrm>
          <a:solidFill>
            <a:schemeClr val="bg1">
              <a:lumMod val="85000"/>
            </a:schemeClr>
          </a:solidFill>
        </p:spPr>
        <p:txBody>
          <a:bodyPr rtlCol="0">
            <a:noAutofit/>
          </a:bodyPr>
          <a:lstStyle>
            <a:lvl1pPr marL="0" indent="0">
              <a:buNone/>
              <a:defRPr/>
            </a:lvl1pPr>
          </a:lstStyle>
          <a:p>
            <a:pPr lvl="0"/>
            <a:r>
              <a:rPr lang="fi-FI" noProof="0"/>
              <a:t>Lisää kuva napsauttamalla kuvaketta</a:t>
            </a:r>
            <a:endParaRPr lang="en-GB" noProof="0"/>
          </a:p>
        </p:txBody>
      </p:sp>
      <p:sp>
        <p:nvSpPr>
          <p:cNvPr id="2" name="Otsikko 1"/>
          <p:cNvSpPr>
            <a:spLocks noGrp="1"/>
          </p:cNvSpPr>
          <p:nvPr>
            <p:ph type="title"/>
          </p:nvPr>
        </p:nvSpPr>
        <p:spPr>
          <a:xfrm>
            <a:off x="457201" y="5486400"/>
            <a:ext cx="11235447" cy="670884"/>
          </a:xfrm>
        </p:spPr>
        <p:txBody>
          <a:bodyPr anchor="ctr"/>
          <a:lstStyle>
            <a:lvl1pPr algn="ctr">
              <a:defRPr sz="1950" b="0">
                <a:latin typeface="+mn-lt"/>
              </a:defRPr>
            </a:lvl1pPr>
          </a:lstStyle>
          <a:p>
            <a:r>
              <a:rPr lang="fi-FI"/>
              <a:t>Muokkaa perustyyl. napsautt.</a:t>
            </a:r>
            <a:endParaRPr lang="fi-FI" dirty="0"/>
          </a:p>
        </p:txBody>
      </p:sp>
      <p:sp>
        <p:nvSpPr>
          <p:cNvPr id="6" name="Päivämäärän paikkamerkki 3"/>
          <p:cNvSpPr>
            <a:spLocks noGrp="1"/>
          </p:cNvSpPr>
          <p:nvPr>
            <p:ph type="dt" sz="half" idx="16"/>
          </p:nvPr>
        </p:nvSpPr>
        <p:spPr/>
        <p:txBody>
          <a:bodyPr/>
          <a:lstStyle>
            <a:lvl1pPr>
              <a:defRPr/>
            </a:lvl1pPr>
          </a:lstStyle>
          <a:p>
            <a:pPr>
              <a:defRPr/>
            </a:pPr>
            <a:fld id="{503ECB7D-8377-41E7-8D0D-50DD5CBEAF68}" type="datetimeFigureOut">
              <a:rPr lang="fi-FI" smtClean="0"/>
              <a:pPr>
                <a:defRPr/>
              </a:pPr>
              <a:t>13.1.2021</a:t>
            </a:fld>
            <a:endParaRPr lang="fi-FI"/>
          </a:p>
        </p:txBody>
      </p:sp>
      <p:sp>
        <p:nvSpPr>
          <p:cNvPr id="7" name="Alatunnisteen paikkamerkki 4"/>
          <p:cNvSpPr>
            <a:spLocks noGrp="1"/>
          </p:cNvSpPr>
          <p:nvPr>
            <p:ph type="ftr" sz="quarter" idx="17"/>
          </p:nvPr>
        </p:nvSpPr>
        <p:spPr/>
        <p:txBody>
          <a:bodyPr/>
          <a:lstStyle>
            <a:lvl1pPr>
              <a:defRPr/>
            </a:lvl1pPr>
          </a:lstStyle>
          <a:p>
            <a:pPr>
              <a:defRPr/>
            </a:pPr>
            <a:endParaRPr lang="fi-FI"/>
          </a:p>
        </p:txBody>
      </p:sp>
      <p:sp>
        <p:nvSpPr>
          <p:cNvPr id="10" name="Dian numeron paikkamerkki 5"/>
          <p:cNvSpPr>
            <a:spLocks noGrp="1"/>
          </p:cNvSpPr>
          <p:nvPr>
            <p:ph type="sldNum" sz="quarter" idx="18"/>
          </p:nvPr>
        </p:nvSpPr>
        <p:spPr/>
        <p:txBody>
          <a:bodyPr/>
          <a:lstStyle>
            <a:lvl1pPr>
              <a:defRPr/>
            </a:lvl1pPr>
          </a:lstStyle>
          <a:p>
            <a:pPr>
              <a:defRPr/>
            </a:pPr>
            <a:fld id="{B48E9D43-A5DE-4F45-A840-C21EEAC75537}" type="slidenum">
              <a:rPr lang="fi-FI" altLang="fi-FI" smtClean="0"/>
              <a:pPr>
                <a:defRPr/>
              </a:pPr>
              <a:t>‹#›</a:t>
            </a:fld>
            <a:endParaRPr lang="fi-FI" altLang="fi-FI"/>
          </a:p>
        </p:txBody>
      </p:sp>
    </p:spTree>
    <p:extLst>
      <p:ext uri="{BB962C8B-B14F-4D97-AF65-F5344CB8AC3E}">
        <p14:creationId xmlns:p14="http://schemas.microsoft.com/office/powerpoint/2010/main" val="733879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Kuusi kuva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2"/>
            <a:ext cx="4046539" cy="2714625"/>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9" name="Picture Placeholder 7"/>
          <p:cNvSpPr>
            <a:spLocks noGrp="1"/>
          </p:cNvSpPr>
          <p:nvPr>
            <p:ph type="pic" sz="quarter" idx="14"/>
          </p:nvPr>
        </p:nvSpPr>
        <p:spPr>
          <a:xfrm>
            <a:off x="8132325" y="2"/>
            <a:ext cx="4059676" cy="2714625"/>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1" name="Picture Placeholder 10"/>
          <p:cNvSpPr>
            <a:spLocks noGrp="1"/>
          </p:cNvSpPr>
          <p:nvPr>
            <p:ph type="pic" sz="quarter" idx="15"/>
          </p:nvPr>
        </p:nvSpPr>
        <p:spPr>
          <a:xfrm>
            <a:off x="4046538" y="2"/>
            <a:ext cx="4085785" cy="2714625"/>
          </a:xfrm>
          <a:solidFill>
            <a:schemeClr val="bg1">
              <a:lumMod val="85000"/>
            </a:schemeClr>
          </a:solidFill>
        </p:spPr>
        <p:txBody>
          <a:bodyPr rtlCol="0">
            <a:noAutofit/>
          </a:bodyPr>
          <a:lstStyle>
            <a:lvl1pPr marL="0" indent="0">
              <a:buNone/>
              <a:defRPr/>
            </a:lvl1pPr>
          </a:lstStyle>
          <a:p>
            <a:pPr lvl="0"/>
            <a:r>
              <a:rPr lang="fi-FI" noProof="0"/>
              <a:t>Lisää kuva napsauttamalla kuvaketta</a:t>
            </a:r>
            <a:endParaRPr lang="en-GB" noProof="0"/>
          </a:p>
        </p:txBody>
      </p:sp>
      <p:sp>
        <p:nvSpPr>
          <p:cNvPr id="12" name="Picture Placeholder 7"/>
          <p:cNvSpPr>
            <a:spLocks noGrp="1"/>
          </p:cNvSpPr>
          <p:nvPr>
            <p:ph type="pic" sz="quarter" idx="16"/>
          </p:nvPr>
        </p:nvSpPr>
        <p:spPr>
          <a:xfrm>
            <a:off x="0" y="2714018"/>
            <a:ext cx="4046539" cy="2714625"/>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3" name="Picture Placeholder 7"/>
          <p:cNvSpPr>
            <a:spLocks noGrp="1"/>
          </p:cNvSpPr>
          <p:nvPr>
            <p:ph type="pic" sz="quarter" idx="17"/>
          </p:nvPr>
        </p:nvSpPr>
        <p:spPr>
          <a:xfrm>
            <a:off x="8132325" y="2714018"/>
            <a:ext cx="4059676" cy="2714625"/>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4" name="Picture Placeholder 10"/>
          <p:cNvSpPr>
            <a:spLocks noGrp="1"/>
          </p:cNvSpPr>
          <p:nvPr>
            <p:ph type="pic" sz="quarter" idx="18"/>
          </p:nvPr>
        </p:nvSpPr>
        <p:spPr>
          <a:xfrm>
            <a:off x="4046538" y="2714018"/>
            <a:ext cx="4085785" cy="2714625"/>
          </a:xfrm>
          <a:solidFill>
            <a:schemeClr val="bg1">
              <a:lumMod val="85000"/>
            </a:schemeClr>
          </a:solidFill>
        </p:spPr>
        <p:txBody>
          <a:bodyPr rtlCol="0">
            <a:noAutofit/>
          </a:bodyPr>
          <a:lstStyle>
            <a:lvl1pPr marL="0" indent="0">
              <a:buNone/>
              <a:defRPr/>
            </a:lvl1pPr>
          </a:lstStyle>
          <a:p>
            <a:pPr lvl="0"/>
            <a:r>
              <a:rPr lang="fi-FI" noProof="0"/>
              <a:t>Lisää kuva napsauttamalla kuvaketta</a:t>
            </a:r>
            <a:endParaRPr lang="en-GB" noProof="0"/>
          </a:p>
        </p:txBody>
      </p:sp>
      <p:sp>
        <p:nvSpPr>
          <p:cNvPr id="2" name="Otsikko 1"/>
          <p:cNvSpPr>
            <a:spLocks noGrp="1"/>
          </p:cNvSpPr>
          <p:nvPr>
            <p:ph type="title"/>
          </p:nvPr>
        </p:nvSpPr>
        <p:spPr>
          <a:xfrm>
            <a:off x="457201" y="5486400"/>
            <a:ext cx="11235447" cy="670884"/>
          </a:xfrm>
        </p:spPr>
        <p:txBody>
          <a:bodyPr anchor="ctr"/>
          <a:lstStyle>
            <a:lvl1pPr algn="ctr">
              <a:defRPr sz="1950" b="0">
                <a:latin typeface="+mn-lt"/>
              </a:defRPr>
            </a:lvl1pPr>
          </a:lstStyle>
          <a:p>
            <a:r>
              <a:rPr lang="fi-FI"/>
              <a:t>Muokkaa perustyyl. napsautt.</a:t>
            </a:r>
            <a:endParaRPr lang="fi-FI" dirty="0"/>
          </a:p>
        </p:txBody>
      </p:sp>
      <p:sp>
        <p:nvSpPr>
          <p:cNvPr id="10" name="Päivämäärän paikkamerkki 3"/>
          <p:cNvSpPr>
            <a:spLocks noGrp="1"/>
          </p:cNvSpPr>
          <p:nvPr>
            <p:ph type="dt" sz="half" idx="19"/>
          </p:nvPr>
        </p:nvSpPr>
        <p:spPr/>
        <p:txBody>
          <a:bodyPr/>
          <a:lstStyle>
            <a:lvl1pPr>
              <a:defRPr/>
            </a:lvl1pPr>
          </a:lstStyle>
          <a:p>
            <a:pPr>
              <a:defRPr/>
            </a:pPr>
            <a:fld id="{503ECB7D-8377-41E7-8D0D-50DD5CBEAF68}" type="datetimeFigureOut">
              <a:rPr lang="fi-FI" smtClean="0"/>
              <a:pPr>
                <a:defRPr/>
              </a:pPr>
              <a:t>13.1.2021</a:t>
            </a:fld>
            <a:endParaRPr lang="fi-FI"/>
          </a:p>
        </p:txBody>
      </p:sp>
      <p:sp>
        <p:nvSpPr>
          <p:cNvPr id="15" name="Alatunnisteen paikkamerkki 4"/>
          <p:cNvSpPr>
            <a:spLocks noGrp="1"/>
          </p:cNvSpPr>
          <p:nvPr>
            <p:ph type="ftr" sz="quarter" idx="20"/>
          </p:nvPr>
        </p:nvSpPr>
        <p:spPr/>
        <p:txBody>
          <a:bodyPr/>
          <a:lstStyle>
            <a:lvl1pPr>
              <a:defRPr/>
            </a:lvl1pPr>
          </a:lstStyle>
          <a:p>
            <a:pPr>
              <a:defRPr/>
            </a:pPr>
            <a:endParaRPr lang="fi-FI"/>
          </a:p>
        </p:txBody>
      </p:sp>
      <p:sp>
        <p:nvSpPr>
          <p:cNvPr id="16" name="Dian numeron paikkamerkki 5"/>
          <p:cNvSpPr>
            <a:spLocks noGrp="1"/>
          </p:cNvSpPr>
          <p:nvPr>
            <p:ph type="sldNum" sz="quarter" idx="21"/>
          </p:nvPr>
        </p:nvSpPr>
        <p:spPr/>
        <p:txBody>
          <a:bodyPr/>
          <a:lstStyle>
            <a:lvl1pPr>
              <a:defRPr/>
            </a:lvl1pPr>
          </a:lstStyle>
          <a:p>
            <a:pPr>
              <a:defRPr/>
            </a:pPr>
            <a:fld id="{B48E9D43-A5DE-4F45-A840-C21EEAC75537}" type="slidenum">
              <a:rPr lang="fi-FI" altLang="fi-FI" smtClean="0"/>
              <a:pPr>
                <a:defRPr/>
              </a:pPr>
              <a:t>‹#›</a:t>
            </a:fld>
            <a:endParaRPr lang="fi-FI" altLang="fi-FI"/>
          </a:p>
        </p:txBody>
      </p:sp>
    </p:spTree>
    <p:extLst>
      <p:ext uri="{BB962C8B-B14F-4D97-AF65-F5344CB8AC3E}">
        <p14:creationId xmlns:p14="http://schemas.microsoft.com/office/powerpoint/2010/main" val="93390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Kuva aaltokuviolla">
    <p:bg>
      <p:bgPr>
        <a:solidFill>
          <a:srgbClr val="D9D9D9"/>
        </a:solidFill>
        <a:effectLst/>
      </p:bgPr>
    </p:bg>
    <p:spTree>
      <p:nvGrpSpPr>
        <p:cNvPr id="1" name=""/>
        <p:cNvGrpSpPr/>
        <p:nvPr/>
      </p:nvGrpSpPr>
      <p:grpSpPr>
        <a:xfrm>
          <a:off x="0" y="0"/>
          <a:ext cx="0" cy="0"/>
          <a:chOff x="0" y="0"/>
          <a:chExt cx="0" cy="0"/>
        </a:xfrm>
      </p:grpSpPr>
      <p:sp>
        <p:nvSpPr>
          <p:cNvPr id="3" name="Freeform 5"/>
          <p:cNvSpPr>
            <a:spLocks/>
          </p:cNvSpPr>
          <p:nvPr/>
        </p:nvSpPr>
        <p:spPr bwMode="auto">
          <a:xfrm>
            <a:off x="1" y="5199065"/>
            <a:ext cx="12193588" cy="1646237"/>
          </a:xfrm>
          <a:custGeom>
            <a:avLst/>
            <a:gdLst>
              <a:gd name="T0" fmla="*/ 12193200 w 25400"/>
              <a:gd name="T1" fmla="*/ 87335 h 3411"/>
              <a:gd name="T2" fmla="*/ 11746276 w 25400"/>
              <a:gd name="T3" fmla="*/ 217131 h 3411"/>
              <a:gd name="T4" fmla="*/ 11704992 w 25400"/>
              <a:gd name="T5" fmla="*/ 217131 h 3411"/>
              <a:gd name="T6" fmla="*/ 10892272 w 25400"/>
              <a:gd name="T7" fmla="*/ 0 h 3411"/>
              <a:gd name="T8" fmla="*/ 10079552 w 25400"/>
              <a:gd name="T9" fmla="*/ 217131 h 3411"/>
              <a:gd name="T10" fmla="*/ 9266832 w 25400"/>
              <a:gd name="T11" fmla="*/ 0 h 3411"/>
              <a:gd name="T12" fmla="*/ 8454112 w 25400"/>
              <a:gd name="T13" fmla="*/ 217131 h 3411"/>
              <a:gd name="T14" fmla="*/ 7641872 w 25400"/>
              <a:gd name="T15" fmla="*/ 0 h 3411"/>
              <a:gd name="T16" fmla="*/ 6829152 w 25400"/>
              <a:gd name="T17" fmla="*/ 217131 h 3411"/>
              <a:gd name="T18" fmla="*/ 6016432 w 25400"/>
              <a:gd name="T19" fmla="*/ 0 h 3411"/>
              <a:gd name="T20" fmla="*/ 5203712 w 25400"/>
              <a:gd name="T21" fmla="*/ 217131 h 3411"/>
              <a:gd name="T22" fmla="*/ 4390992 w 25400"/>
              <a:gd name="T23" fmla="*/ 0 h 3411"/>
              <a:gd name="T24" fmla="*/ 3578272 w 25400"/>
              <a:gd name="T25" fmla="*/ 217131 h 3411"/>
              <a:gd name="T26" fmla="*/ 2765552 w 25400"/>
              <a:gd name="T27" fmla="*/ 0 h 3411"/>
              <a:gd name="T28" fmla="*/ 1952832 w 25400"/>
              <a:gd name="T29" fmla="*/ 217131 h 3411"/>
              <a:gd name="T30" fmla="*/ 1140592 w 25400"/>
              <a:gd name="T31" fmla="*/ 0 h 3411"/>
              <a:gd name="T32" fmla="*/ 327872 w 25400"/>
              <a:gd name="T33" fmla="*/ 217131 h 3411"/>
              <a:gd name="T34" fmla="*/ 0 w 25400"/>
              <a:gd name="T35" fmla="*/ 148614 h 3411"/>
              <a:gd name="T36" fmla="*/ 0 w 25400"/>
              <a:gd name="T37" fmla="*/ 1645854 h 3411"/>
              <a:gd name="T38" fmla="*/ 12193200 w 25400"/>
              <a:gd name="T39" fmla="*/ 1645854 h 3411"/>
              <a:gd name="T40" fmla="*/ 12193200 w 25400"/>
              <a:gd name="T41" fmla="*/ 87335 h 34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400" h="3411">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3411"/>
                </a:lnTo>
                <a:lnTo>
                  <a:pt x="25400" y="3411"/>
                </a:lnTo>
                <a:lnTo>
                  <a:pt x="25400" y="1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grpSp>
        <p:nvGrpSpPr>
          <p:cNvPr id="4" name="Ryhmä 8"/>
          <p:cNvGrpSpPr>
            <a:grpSpLocks/>
          </p:cNvGrpSpPr>
          <p:nvPr/>
        </p:nvGrpSpPr>
        <p:grpSpPr bwMode="auto">
          <a:xfrm>
            <a:off x="465138" y="6221413"/>
            <a:ext cx="804863" cy="374650"/>
            <a:chOff x="228601" y="704851"/>
            <a:chExt cx="11734800" cy="5449888"/>
          </a:xfrm>
        </p:grpSpPr>
        <p:sp>
          <p:nvSpPr>
            <p:cNvPr id="5" name="Freeform 5"/>
            <p:cNvSpPr>
              <a:spLocks noEditPoints="1"/>
            </p:cNvSpPr>
            <p:nvPr/>
          </p:nvSpPr>
          <p:spPr bwMode="black">
            <a:xfrm>
              <a:off x="228601" y="704851"/>
              <a:ext cx="11734800" cy="5449888"/>
            </a:xfrm>
            <a:custGeom>
              <a:avLst/>
              <a:gdLst>
                <a:gd name="T0" fmla="*/ 6084818 w 32573"/>
                <a:gd name="T1" fmla="*/ 5272503 h 15116"/>
                <a:gd name="T2" fmla="*/ 6988354 w 32573"/>
                <a:gd name="T3" fmla="*/ 4899347 h 15116"/>
                <a:gd name="T4" fmla="*/ 10296636 w 32573"/>
                <a:gd name="T5" fmla="*/ 4899347 h 15116"/>
                <a:gd name="T6" fmla="*/ 11734800 w 32573"/>
                <a:gd name="T7" fmla="*/ 3475584 h 15116"/>
                <a:gd name="T8" fmla="*/ 11734800 w 32573"/>
                <a:gd name="T9" fmla="*/ 0 h 15116"/>
                <a:gd name="T10" fmla="*/ 0 w 32573"/>
                <a:gd name="T11" fmla="*/ 0 h 15116"/>
                <a:gd name="T12" fmla="*/ 0 w 32573"/>
                <a:gd name="T13" fmla="*/ 3475584 h 15116"/>
                <a:gd name="T14" fmla="*/ 1429518 w 32573"/>
                <a:gd name="T15" fmla="*/ 4899347 h 15116"/>
                <a:gd name="T16" fmla="*/ 4825343 w 32573"/>
                <a:gd name="T17" fmla="*/ 4899347 h 15116"/>
                <a:gd name="T18" fmla="*/ 5728879 w 32573"/>
                <a:gd name="T19" fmla="*/ 5272503 h 15116"/>
                <a:gd name="T20" fmla="*/ 5907209 w 32573"/>
                <a:gd name="T21" fmla="*/ 5449888 h 15116"/>
                <a:gd name="T22" fmla="*/ 6084818 w 32573"/>
                <a:gd name="T23" fmla="*/ 5272503 h 15116"/>
                <a:gd name="T24" fmla="*/ 11396514 w 32573"/>
                <a:gd name="T25" fmla="*/ 338545 h 15116"/>
                <a:gd name="T26" fmla="*/ 11396514 w 32573"/>
                <a:gd name="T27" fmla="*/ 3475584 h 15116"/>
                <a:gd name="T28" fmla="*/ 10296636 w 32573"/>
                <a:gd name="T29" fmla="*/ 4560802 h 15116"/>
                <a:gd name="T30" fmla="*/ 6988354 w 32573"/>
                <a:gd name="T31" fmla="*/ 4560802 h 15116"/>
                <a:gd name="T32" fmla="*/ 5907209 w 32573"/>
                <a:gd name="T33" fmla="*/ 4974699 h 15116"/>
                <a:gd name="T34" fmla="*/ 4825343 w 32573"/>
                <a:gd name="T35" fmla="*/ 4560802 h 15116"/>
                <a:gd name="T36" fmla="*/ 1429518 w 32573"/>
                <a:gd name="T37" fmla="*/ 4560802 h 15116"/>
                <a:gd name="T38" fmla="*/ 338286 w 32573"/>
                <a:gd name="T39" fmla="*/ 3475584 h 15116"/>
                <a:gd name="T40" fmla="*/ 338286 w 32573"/>
                <a:gd name="T41" fmla="*/ 338545 h 15116"/>
                <a:gd name="T42" fmla="*/ 11396514 w 32573"/>
                <a:gd name="T43" fmla="*/ 338545 h 15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sp>
          <p:nvSpPr>
            <p:cNvPr id="6" name="Freeform 6"/>
            <p:cNvSpPr>
              <a:spLocks/>
            </p:cNvSpPr>
            <p:nvPr/>
          </p:nvSpPr>
          <p:spPr bwMode="black">
            <a:xfrm>
              <a:off x="9961563" y="2287588"/>
              <a:ext cx="377825" cy="363538"/>
            </a:xfrm>
            <a:custGeom>
              <a:avLst/>
              <a:gdLst>
                <a:gd name="T0" fmla="*/ 377825 w 1048"/>
                <a:gd name="T1" fmla="*/ 181589 h 1009"/>
                <a:gd name="T2" fmla="*/ 189273 w 1048"/>
                <a:gd name="T3" fmla="*/ 363538 h 1009"/>
                <a:gd name="T4" fmla="*/ 0 w 1048"/>
                <a:gd name="T5" fmla="*/ 181589 h 1009"/>
                <a:gd name="T6" fmla="*/ 189273 w 1048"/>
                <a:gd name="T7" fmla="*/ 0 h 1009"/>
                <a:gd name="T8" fmla="*/ 377825 w 1048"/>
                <a:gd name="T9" fmla="*/ 181589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sp>
          <p:nvSpPr>
            <p:cNvPr id="7" name="Rectangle 7"/>
            <p:cNvSpPr>
              <a:spLocks noChangeArrowheads="1"/>
            </p:cNvSpPr>
            <p:nvPr/>
          </p:nvSpPr>
          <p:spPr bwMode="black">
            <a:xfrm>
              <a:off x="9986963"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fi-FI" altLang="fi-FI" sz="1800"/>
            </a:p>
          </p:txBody>
        </p:sp>
        <p:sp>
          <p:nvSpPr>
            <p:cNvPr id="8" name="Freeform 8"/>
            <p:cNvSpPr>
              <a:spLocks/>
            </p:cNvSpPr>
            <p:nvPr/>
          </p:nvSpPr>
          <p:spPr bwMode="black">
            <a:xfrm>
              <a:off x="8709026" y="2282826"/>
              <a:ext cx="1119188" cy="1668463"/>
            </a:xfrm>
            <a:custGeom>
              <a:avLst/>
              <a:gdLst>
                <a:gd name="T0" fmla="*/ 693140 w 3105"/>
                <a:gd name="T1" fmla="*/ 967889 h 4625"/>
                <a:gd name="T2" fmla="*/ 1119188 w 3105"/>
                <a:gd name="T3" fmla="*/ 1668463 h 4625"/>
                <a:gd name="T4" fmla="*/ 764508 w 3105"/>
                <a:gd name="T5" fmla="*/ 1668463 h 4625"/>
                <a:gd name="T6" fmla="*/ 478674 w 3105"/>
                <a:gd name="T7" fmla="*/ 1203097 h 4625"/>
                <a:gd name="T8" fmla="*/ 324763 w 3105"/>
                <a:gd name="T9" fmla="*/ 1398984 h 4625"/>
                <a:gd name="T10" fmla="*/ 324763 w 3105"/>
                <a:gd name="T11" fmla="*/ 1668463 h 4625"/>
                <a:gd name="T12" fmla="*/ 0 w 3105"/>
                <a:gd name="T13" fmla="*/ 1668463 h 4625"/>
                <a:gd name="T14" fmla="*/ 0 w 3105"/>
                <a:gd name="T15" fmla="*/ 0 h 4625"/>
                <a:gd name="T16" fmla="*/ 324763 w 3105"/>
                <a:gd name="T17" fmla="*/ 0 h 4625"/>
                <a:gd name="T18" fmla="*/ 324763 w 3105"/>
                <a:gd name="T19" fmla="*/ 769838 h 4625"/>
                <a:gd name="T20" fmla="*/ 308543 w 3105"/>
                <a:gd name="T21" fmla="*/ 1055551 h 4625"/>
                <a:gd name="T22" fmla="*/ 315391 w 3105"/>
                <a:gd name="T23" fmla="*/ 1055551 h 4625"/>
                <a:gd name="T24" fmla="*/ 455965 w 3105"/>
                <a:gd name="T25" fmla="*/ 838741 h 4625"/>
                <a:gd name="T26" fmla="*/ 704674 w 3105"/>
                <a:gd name="T27" fmla="*/ 506852 h 4625"/>
                <a:gd name="T28" fmla="*/ 1084585 w 3105"/>
                <a:gd name="T29" fmla="*/ 506852 h 4625"/>
                <a:gd name="T30" fmla="*/ 693140 w 3105"/>
                <a:gd name="T31" fmla="*/ 967889 h 46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sp>
          <p:nvSpPr>
            <p:cNvPr id="9" name="Freeform 9"/>
            <p:cNvSpPr>
              <a:spLocks/>
            </p:cNvSpPr>
            <p:nvPr/>
          </p:nvSpPr>
          <p:spPr bwMode="black">
            <a:xfrm>
              <a:off x="7353301" y="2762251"/>
              <a:ext cx="1027113" cy="1189038"/>
            </a:xfrm>
            <a:custGeom>
              <a:avLst/>
              <a:gdLst>
                <a:gd name="T0" fmla="*/ 1027113 w 2850"/>
                <a:gd name="T1" fmla="*/ 444446 h 3296"/>
                <a:gd name="T2" fmla="*/ 663119 w 2850"/>
                <a:gd name="T3" fmla="*/ 0 h 3296"/>
                <a:gd name="T4" fmla="*/ 315702 w 2850"/>
                <a:gd name="T5" fmla="*/ 218976 h 3296"/>
                <a:gd name="T6" fmla="*/ 308494 w 2850"/>
                <a:gd name="T7" fmla="*/ 218976 h 3296"/>
                <a:gd name="T8" fmla="*/ 324712 w 2850"/>
                <a:gd name="T9" fmla="*/ 27417 h 3296"/>
                <a:gd name="T10" fmla="*/ 0 w 2850"/>
                <a:gd name="T11" fmla="*/ 27417 h 3296"/>
                <a:gd name="T12" fmla="*/ 0 w 2850"/>
                <a:gd name="T13" fmla="*/ 1189038 h 3296"/>
                <a:gd name="T14" fmla="*/ 324712 w 2850"/>
                <a:gd name="T15" fmla="*/ 1189038 h 3296"/>
                <a:gd name="T16" fmla="*/ 324712 w 2850"/>
                <a:gd name="T17" fmla="*/ 500002 h 3296"/>
                <a:gd name="T18" fmla="*/ 525089 w 2850"/>
                <a:gd name="T19" fmla="*/ 274171 h 3296"/>
                <a:gd name="T20" fmla="*/ 699878 w 2850"/>
                <a:gd name="T21" fmla="*/ 509382 h 3296"/>
                <a:gd name="T22" fmla="*/ 699878 w 2850"/>
                <a:gd name="T23" fmla="*/ 1189038 h 3296"/>
                <a:gd name="T24" fmla="*/ 1027113 w 2850"/>
                <a:gd name="T25" fmla="*/ 1189038 h 3296"/>
                <a:gd name="T26" fmla="*/ 1027113 w 2850"/>
                <a:gd name="T27" fmla="*/ 444446 h 32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sp>
          <p:nvSpPr>
            <p:cNvPr id="10" name="Freeform 10"/>
            <p:cNvSpPr>
              <a:spLocks/>
            </p:cNvSpPr>
            <p:nvPr/>
          </p:nvSpPr>
          <p:spPr bwMode="black">
            <a:xfrm>
              <a:off x="6664326" y="2287588"/>
              <a:ext cx="377825" cy="363538"/>
            </a:xfrm>
            <a:custGeom>
              <a:avLst/>
              <a:gdLst>
                <a:gd name="T0" fmla="*/ 377825 w 1047"/>
                <a:gd name="T1" fmla="*/ 181589 h 1009"/>
                <a:gd name="T2" fmla="*/ 189093 w 1047"/>
                <a:gd name="T3" fmla="*/ 363538 h 1009"/>
                <a:gd name="T4" fmla="*/ 0 w 1047"/>
                <a:gd name="T5" fmla="*/ 181589 h 1009"/>
                <a:gd name="T6" fmla="*/ 189093 w 1047"/>
                <a:gd name="T7" fmla="*/ 0 h 1009"/>
                <a:gd name="T8" fmla="*/ 377825 w 1047"/>
                <a:gd name="T9" fmla="*/ 181589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sp>
          <p:nvSpPr>
            <p:cNvPr id="11" name="Rectangle 11"/>
            <p:cNvSpPr>
              <a:spLocks noChangeArrowheads="1"/>
            </p:cNvSpPr>
            <p:nvPr/>
          </p:nvSpPr>
          <p:spPr bwMode="black">
            <a:xfrm>
              <a:off x="6689726"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fi-FI" altLang="fi-FI" sz="1800"/>
            </a:p>
          </p:txBody>
        </p:sp>
        <p:sp>
          <p:nvSpPr>
            <p:cNvPr id="12" name="Freeform 12"/>
            <p:cNvSpPr>
              <a:spLocks/>
            </p:cNvSpPr>
            <p:nvPr/>
          </p:nvSpPr>
          <p:spPr bwMode="black">
            <a:xfrm>
              <a:off x="5399088" y="2762251"/>
              <a:ext cx="1047750" cy="1216025"/>
            </a:xfrm>
            <a:custGeom>
              <a:avLst/>
              <a:gdLst>
                <a:gd name="T0" fmla="*/ 729857 w 2907"/>
                <a:gd name="T1" fmla="*/ 865963 h 3373"/>
                <a:gd name="T2" fmla="*/ 451610 w 2907"/>
                <a:gd name="T3" fmla="*/ 711661 h 3373"/>
                <a:gd name="T4" fmla="*/ 57668 w 2907"/>
                <a:gd name="T5" fmla="*/ 356912 h 3373"/>
                <a:gd name="T6" fmla="*/ 515765 w 2907"/>
                <a:gd name="T7" fmla="*/ 0 h 3373"/>
                <a:gd name="T8" fmla="*/ 1047750 w 2907"/>
                <a:gd name="T9" fmla="*/ 264620 h 3373"/>
                <a:gd name="T10" fmla="*/ 768783 w 2907"/>
                <a:gd name="T11" fmla="*/ 421445 h 3373"/>
                <a:gd name="T12" fmla="*/ 527299 w 2907"/>
                <a:gd name="T13" fmla="*/ 236860 h 3373"/>
                <a:gd name="T14" fmla="*/ 375561 w 2907"/>
                <a:gd name="T15" fmla="*/ 340689 h 3373"/>
                <a:gd name="T16" fmla="*/ 700302 w 2907"/>
                <a:gd name="T17" fmla="*/ 492827 h 3373"/>
                <a:gd name="T18" fmla="*/ 1047750 w 2907"/>
                <a:gd name="T19" fmla="*/ 845053 h 3373"/>
                <a:gd name="T20" fmla="*/ 580281 w 2907"/>
                <a:gd name="T21" fmla="*/ 1216025 h 3373"/>
                <a:gd name="T22" fmla="*/ 0 w 2907"/>
                <a:gd name="T23" fmla="*/ 916796 h 3373"/>
                <a:gd name="T24" fmla="*/ 283293 w 2907"/>
                <a:gd name="T25" fmla="*/ 757807 h 3373"/>
                <a:gd name="T26" fmla="*/ 575956 w 2907"/>
                <a:gd name="T27" fmla="*/ 978805 h 3373"/>
                <a:gd name="T28" fmla="*/ 729857 w 2907"/>
                <a:gd name="T29" fmla="*/ 865963 h 33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sp>
          <p:nvSpPr>
            <p:cNvPr id="13" name="Freeform 13"/>
            <p:cNvSpPr>
              <a:spLocks/>
            </p:cNvSpPr>
            <p:nvPr/>
          </p:nvSpPr>
          <p:spPr bwMode="black">
            <a:xfrm>
              <a:off x="4770438" y="2295526"/>
              <a:ext cx="563563" cy="1677988"/>
            </a:xfrm>
            <a:custGeom>
              <a:avLst/>
              <a:gdLst>
                <a:gd name="T0" fmla="*/ 326614 w 1565"/>
                <a:gd name="T1" fmla="*/ 0 h 4657"/>
                <a:gd name="T2" fmla="*/ 0 w 1565"/>
                <a:gd name="T3" fmla="*/ 0 h 4657"/>
                <a:gd name="T4" fmla="*/ 0 w 1565"/>
                <a:gd name="T5" fmla="*/ 1335328 h 4657"/>
                <a:gd name="T6" fmla="*/ 77062 w 1565"/>
                <a:gd name="T7" fmla="*/ 1596196 h 4657"/>
                <a:gd name="T8" fmla="*/ 321933 w 1565"/>
                <a:gd name="T9" fmla="*/ 1677988 h 4657"/>
                <a:gd name="T10" fmla="*/ 439327 w 1565"/>
                <a:gd name="T11" fmla="*/ 1665377 h 4657"/>
                <a:gd name="T12" fmla="*/ 535835 w 1565"/>
                <a:gd name="T13" fmla="*/ 1629706 h 4657"/>
                <a:gd name="T14" fmla="*/ 563563 w 1565"/>
                <a:gd name="T15" fmla="*/ 1410994 h 4657"/>
                <a:gd name="T16" fmla="*/ 495863 w 1565"/>
                <a:gd name="T17" fmla="*/ 1430451 h 4657"/>
                <a:gd name="T18" fmla="*/ 427804 w 1565"/>
                <a:gd name="T19" fmla="*/ 1436216 h 4657"/>
                <a:gd name="T20" fmla="*/ 350741 w 1565"/>
                <a:gd name="T21" fmla="*/ 1404148 h 4657"/>
                <a:gd name="T22" fmla="*/ 326614 w 1565"/>
                <a:gd name="T23" fmla="*/ 1288848 h 4657"/>
                <a:gd name="T24" fmla="*/ 326614 w 1565"/>
                <a:gd name="T25" fmla="*/ 0 h 4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sp>
          <p:nvSpPr>
            <p:cNvPr id="14" name="Freeform 14"/>
            <p:cNvSpPr>
              <a:spLocks noEditPoints="1"/>
            </p:cNvSpPr>
            <p:nvPr/>
          </p:nvSpPr>
          <p:spPr bwMode="black">
            <a:xfrm>
              <a:off x="3455988" y="2762251"/>
              <a:ext cx="1073150" cy="1216025"/>
            </a:xfrm>
            <a:custGeom>
              <a:avLst/>
              <a:gdLst>
                <a:gd name="T0" fmla="*/ 555140 w 2977"/>
                <a:gd name="T1" fmla="*/ 234697 h 3373"/>
                <a:gd name="T2" fmla="*/ 313257 w 2977"/>
                <a:gd name="T3" fmla="*/ 478767 h 3373"/>
                <a:gd name="T4" fmla="*/ 771428 w 2977"/>
                <a:gd name="T5" fmla="*/ 478767 h 3373"/>
                <a:gd name="T6" fmla="*/ 555140 w 2977"/>
                <a:gd name="T7" fmla="*/ 234697 h 3373"/>
                <a:gd name="T8" fmla="*/ 1056928 w 2977"/>
                <a:gd name="T9" fmla="*/ 695438 h 3373"/>
                <a:gd name="T10" fmla="*/ 306408 w 2977"/>
                <a:gd name="T11" fmla="*/ 695438 h 3373"/>
                <a:gd name="T12" fmla="*/ 561989 w 2977"/>
                <a:gd name="T13" fmla="*/ 976281 h 3373"/>
                <a:gd name="T14" fmla="*/ 785487 w 2977"/>
                <a:gd name="T15" fmla="*/ 785207 h 3373"/>
                <a:gd name="T16" fmla="*/ 1059091 w 2977"/>
                <a:gd name="T17" fmla="*/ 939508 h 3373"/>
                <a:gd name="T18" fmla="*/ 561989 w 2977"/>
                <a:gd name="T19" fmla="*/ 1216025 h 3373"/>
                <a:gd name="T20" fmla="*/ 0 w 2977"/>
                <a:gd name="T21" fmla="*/ 607832 h 3373"/>
                <a:gd name="T22" fmla="*/ 555140 w 2977"/>
                <a:gd name="T23" fmla="*/ 0 h 3373"/>
                <a:gd name="T24" fmla="*/ 1073150 w 2977"/>
                <a:gd name="T25" fmla="*/ 536450 h 3373"/>
                <a:gd name="T26" fmla="*/ 1056928 w 2977"/>
                <a:gd name="T27" fmla="*/ 695438 h 33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sp>
          <p:nvSpPr>
            <p:cNvPr id="15" name="Freeform 15"/>
            <p:cNvSpPr>
              <a:spLocks/>
            </p:cNvSpPr>
            <p:nvPr/>
          </p:nvSpPr>
          <p:spPr bwMode="black">
            <a:xfrm>
              <a:off x="1879601" y="2357438"/>
              <a:ext cx="1311275" cy="1593850"/>
            </a:xfrm>
            <a:custGeom>
              <a:avLst/>
              <a:gdLst>
                <a:gd name="T0" fmla="*/ 973102 w 3641"/>
                <a:gd name="T1" fmla="*/ 1593850 h 4420"/>
                <a:gd name="T2" fmla="*/ 1311275 w 3641"/>
                <a:gd name="T3" fmla="*/ 1593850 h 4420"/>
                <a:gd name="T4" fmla="*/ 1311275 w 3641"/>
                <a:gd name="T5" fmla="*/ 0 h 4420"/>
                <a:gd name="T6" fmla="*/ 973102 w 3641"/>
                <a:gd name="T7" fmla="*/ 0 h 4420"/>
                <a:gd name="T8" fmla="*/ 973102 w 3641"/>
                <a:gd name="T9" fmla="*/ 631049 h 4420"/>
                <a:gd name="T10" fmla="*/ 338173 w 3641"/>
                <a:gd name="T11" fmla="*/ 631049 h 4420"/>
                <a:gd name="T12" fmla="*/ 338173 w 3641"/>
                <a:gd name="T13" fmla="*/ 0 h 4420"/>
                <a:gd name="T14" fmla="*/ 0 w 3641"/>
                <a:gd name="T15" fmla="*/ 0 h 4420"/>
                <a:gd name="T16" fmla="*/ 0 w 3641"/>
                <a:gd name="T17" fmla="*/ 1593850 h 4420"/>
                <a:gd name="T18" fmla="*/ 338173 w 3641"/>
                <a:gd name="T19" fmla="*/ 1593850 h 4420"/>
                <a:gd name="T20" fmla="*/ 338173 w 3641"/>
                <a:gd name="T21" fmla="*/ 932510 h 4420"/>
                <a:gd name="T22" fmla="*/ 973102 w 3641"/>
                <a:gd name="T23" fmla="*/ 932510 h 4420"/>
                <a:gd name="T24" fmla="*/ 973102 w 3641"/>
                <a:gd name="T25" fmla="*/ 1593850 h 4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grpSp>
      <p:sp>
        <p:nvSpPr>
          <p:cNvPr id="2" name="Otsikko 1"/>
          <p:cNvSpPr>
            <a:spLocks noGrp="1"/>
          </p:cNvSpPr>
          <p:nvPr>
            <p:ph type="title"/>
          </p:nvPr>
        </p:nvSpPr>
        <p:spPr>
          <a:xfrm>
            <a:off x="457201" y="5486400"/>
            <a:ext cx="11235447" cy="670884"/>
          </a:xfrm>
        </p:spPr>
        <p:txBody>
          <a:bodyPr anchor="ctr"/>
          <a:lstStyle>
            <a:lvl1pPr algn="ctr">
              <a:defRPr sz="1950" b="0">
                <a:latin typeface="+mn-lt"/>
              </a:defRPr>
            </a:lvl1pPr>
          </a:lstStyle>
          <a:p>
            <a:r>
              <a:rPr lang="fi-FI"/>
              <a:t>Muokkaa perustyyl. napsautt.</a:t>
            </a:r>
            <a:endParaRPr lang="fi-FI" dirty="0"/>
          </a:p>
        </p:txBody>
      </p:sp>
      <p:sp>
        <p:nvSpPr>
          <p:cNvPr id="16" name="Päivämäärän paikkamerkki 2"/>
          <p:cNvSpPr>
            <a:spLocks noGrp="1"/>
          </p:cNvSpPr>
          <p:nvPr>
            <p:ph type="dt" sz="half" idx="10"/>
          </p:nvPr>
        </p:nvSpPr>
        <p:spPr/>
        <p:txBody>
          <a:bodyPr/>
          <a:lstStyle>
            <a:lvl1pPr>
              <a:defRPr/>
            </a:lvl1pPr>
          </a:lstStyle>
          <a:p>
            <a:pPr>
              <a:defRPr/>
            </a:pPr>
            <a:fld id="{503ECB7D-8377-41E7-8D0D-50DD5CBEAF68}" type="datetimeFigureOut">
              <a:rPr lang="fi-FI" smtClean="0"/>
              <a:pPr>
                <a:defRPr/>
              </a:pPr>
              <a:t>13.1.2021</a:t>
            </a:fld>
            <a:endParaRPr lang="fi-FI"/>
          </a:p>
        </p:txBody>
      </p:sp>
      <p:sp>
        <p:nvSpPr>
          <p:cNvPr id="17" name="Alatunnisteen paikkamerkki 3"/>
          <p:cNvSpPr>
            <a:spLocks noGrp="1"/>
          </p:cNvSpPr>
          <p:nvPr>
            <p:ph type="ftr" sz="quarter" idx="11"/>
          </p:nvPr>
        </p:nvSpPr>
        <p:spPr/>
        <p:txBody>
          <a:bodyPr/>
          <a:lstStyle>
            <a:lvl1pPr>
              <a:defRPr/>
            </a:lvl1pPr>
          </a:lstStyle>
          <a:p>
            <a:pPr>
              <a:defRPr/>
            </a:pPr>
            <a:endParaRPr lang="fi-FI"/>
          </a:p>
        </p:txBody>
      </p:sp>
      <p:sp>
        <p:nvSpPr>
          <p:cNvPr id="18" name="Dian numeron paikkamerkki 4"/>
          <p:cNvSpPr>
            <a:spLocks noGrp="1"/>
          </p:cNvSpPr>
          <p:nvPr>
            <p:ph type="sldNum" sz="quarter" idx="12"/>
          </p:nvPr>
        </p:nvSpPr>
        <p:spPr/>
        <p:txBody>
          <a:bodyPr/>
          <a:lstStyle>
            <a:lvl1pPr>
              <a:defRPr/>
            </a:lvl1pPr>
          </a:lstStyle>
          <a:p>
            <a:pPr>
              <a:defRPr/>
            </a:pPr>
            <a:fld id="{B48E9D43-A5DE-4F45-A840-C21EEAC75537}" type="slidenum">
              <a:rPr lang="fi-FI" altLang="fi-FI" smtClean="0"/>
              <a:pPr>
                <a:defRPr/>
              </a:pPr>
              <a:t>‹#›</a:t>
            </a:fld>
            <a:endParaRPr lang="fi-FI" altLang="fi-FI"/>
          </a:p>
        </p:txBody>
      </p:sp>
    </p:spTree>
    <p:extLst>
      <p:ext uri="{BB962C8B-B14F-4D97-AF65-F5344CB8AC3E}">
        <p14:creationId xmlns:p14="http://schemas.microsoft.com/office/powerpoint/2010/main" val="17111359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Kuva aaltokuviolla B">
    <p:bg>
      <p:bgPr>
        <a:solidFill>
          <a:srgbClr val="D9D9D9"/>
        </a:solidFill>
        <a:effectLst/>
      </p:bgPr>
    </p:bg>
    <p:spTree>
      <p:nvGrpSpPr>
        <p:cNvPr id="1" name=""/>
        <p:cNvGrpSpPr/>
        <p:nvPr/>
      </p:nvGrpSpPr>
      <p:grpSpPr>
        <a:xfrm>
          <a:off x="0" y="0"/>
          <a:ext cx="0" cy="0"/>
          <a:chOff x="0" y="0"/>
          <a:chExt cx="0" cy="0"/>
        </a:xfrm>
      </p:grpSpPr>
      <p:sp>
        <p:nvSpPr>
          <p:cNvPr id="3" name="Freeform 5"/>
          <p:cNvSpPr>
            <a:spLocks/>
          </p:cNvSpPr>
          <p:nvPr/>
        </p:nvSpPr>
        <p:spPr bwMode="auto">
          <a:xfrm>
            <a:off x="8715375" y="3384550"/>
            <a:ext cx="3460751" cy="3475038"/>
          </a:xfrm>
          <a:custGeom>
            <a:avLst/>
            <a:gdLst>
              <a:gd name="T0" fmla="*/ 0 w 7208"/>
              <a:gd name="T1" fmla="*/ 3474385 h 7249"/>
              <a:gd name="T2" fmla="*/ 3459636 w 7208"/>
              <a:gd name="T3" fmla="*/ 3474385 h 7249"/>
              <a:gd name="T4" fmla="*/ 3459636 w 7208"/>
              <a:gd name="T5" fmla="*/ 0 h 7249"/>
              <a:gd name="T6" fmla="*/ 3210051 w 7208"/>
              <a:gd name="T7" fmla="*/ 476895 h 7249"/>
              <a:gd name="T8" fmla="*/ 3210051 w 7208"/>
              <a:gd name="T9" fmla="*/ 476895 h 7249"/>
              <a:gd name="T10" fmla="*/ 2482414 w 7208"/>
              <a:gd name="T11" fmla="*/ 898193 h 7249"/>
              <a:gd name="T12" fmla="*/ 2482414 w 7208"/>
              <a:gd name="T13" fmla="*/ 898193 h 7249"/>
              <a:gd name="T14" fmla="*/ 2060519 w 7208"/>
              <a:gd name="T15" fmla="*/ 1624319 h 7249"/>
              <a:gd name="T16" fmla="*/ 2060519 w 7208"/>
              <a:gd name="T17" fmla="*/ 1624319 h 7249"/>
              <a:gd name="T18" fmla="*/ 1333361 w 7208"/>
              <a:gd name="T19" fmla="*/ 2045617 h 7249"/>
              <a:gd name="T20" fmla="*/ 1333361 w 7208"/>
              <a:gd name="T21" fmla="*/ 2045617 h 7249"/>
              <a:gd name="T22" fmla="*/ 911466 w 7208"/>
              <a:gd name="T23" fmla="*/ 2771743 h 7249"/>
              <a:gd name="T24" fmla="*/ 911466 w 7208"/>
              <a:gd name="T25" fmla="*/ 2771743 h 7249"/>
              <a:gd name="T26" fmla="*/ 184309 w 7208"/>
              <a:gd name="T27" fmla="*/ 3193041 h 7249"/>
              <a:gd name="T28" fmla="*/ 184309 w 7208"/>
              <a:gd name="T29" fmla="*/ 3193041 h 7249"/>
              <a:gd name="T30" fmla="*/ 0 w 7208"/>
              <a:gd name="T31" fmla="*/ 3474385 h 72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08" h="7249">
                <a:moveTo>
                  <a:pt x="0" y="7249"/>
                </a:moveTo>
                <a:lnTo>
                  <a:pt x="7208" y="7249"/>
                </a:lnTo>
                <a:lnTo>
                  <a:pt x="7208" y="0"/>
                </a:lnTo>
                <a:cubicBezTo>
                  <a:pt x="7078" y="318"/>
                  <a:pt x="7089" y="594"/>
                  <a:pt x="6688" y="995"/>
                </a:cubicBezTo>
                <a:cubicBezTo>
                  <a:pt x="6089" y="1593"/>
                  <a:pt x="5771" y="1275"/>
                  <a:pt x="5172" y="1874"/>
                </a:cubicBezTo>
                <a:cubicBezTo>
                  <a:pt x="4574" y="2472"/>
                  <a:pt x="4892" y="2790"/>
                  <a:pt x="4293" y="3389"/>
                </a:cubicBezTo>
                <a:cubicBezTo>
                  <a:pt x="3695" y="3988"/>
                  <a:pt x="3377" y="3669"/>
                  <a:pt x="2778" y="4268"/>
                </a:cubicBezTo>
                <a:cubicBezTo>
                  <a:pt x="2180" y="4867"/>
                  <a:pt x="2498" y="5185"/>
                  <a:pt x="1899" y="5783"/>
                </a:cubicBezTo>
                <a:cubicBezTo>
                  <a:pt x="1301" y="6382"/>
                  <a:pt x="983" y="6064"/>
                  <a:pt x="384" y="6662"/>
                </a:cubicBezTo>
                <a:cubicBezTo>
                  <a:pt x="159" y="6887"/>
                  <a:pt x="63" y="7073"/>
                  <a:pt x="0" y="72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grpSp>
        <p:nvGrpSpPr>
          <p:cNvPr id="4" name="Ryhmä 36"/>
          <p:cNvGrpSpPr/>
          <p:nvPr/>
        </p:nvGrpSpPr>
        <p:grpSpPr bwMode="black">
          <a:xfrm>
            <a:off x="472152" y="6228513"/>
            <a:ext cx="804333" cy="373549"/>
            <a:chOff x="228601" y="704851"/>
            <a:chExt cx="11734800" cy="5449888"/>
          </a:xfrm>
          <a:solidFill>
            <a:schemeClr val="bg1"/>
          </a:solidFill>
        </p:grpSpPr>
        <p:sp>
          <p:nvSpPr>
            <p:cNvPr id="5"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6"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2"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5"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title"/>
          </p:nvPr>
        </p:nvSpPr>
        <p:spPr>
          <a:xfrm>
            <a:off x="10408600" y="5457217"/>
            <a:ext cx="1420237" cy="670884"/>
          </a:xfrm>
        </p:spPr>
        <p:txBody>
          <a:bodyPr anchor="ctr"/>
          <a:lstStyle>
            <a:lvl1pPr algn="ctr">
              <a:defRPr sz="1050" b="0">
                <a:latin typeface="+mn-lt"/>
              </a:defRPr>
            </a:lvl1pPr>
          </a:lstStyle>
          <a:p>
            <a:r>
              <a:rPr lang="fi-FI"/>
              <a:t>Muokkaa perustyyl. napsautt.</a:t>
            </a:r>
            <a:endParaRPr lang="fi-FI" dirty="0"/>
          </a:p>
        </p:txBody>
      </p:sp>
    </p:spTree>
    <p:extLst>
      <p:ext uri="{BB962C8B-B14F-4D97-AF65-F5344CB8AC3E}">
        <p14:creationId xmlns:p14="http://schemas.microsoft.com/office/powerpoint/2010/main" val="1683205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Kuva">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0"/>
            <a:ext cx="12192000" cy="6858000"/>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2" name="Otsikko 1"/>
          <p:cNvSpPr>
            <a:spLocks noGrp="1"/>
          </p:cNvSpPr>
          <p:nvPr>
            <p:ph type="title"/>
          </p:nvPr>
        </p:nvSpPr>
        <p:spPr/>
        <p:txBody>
          <a:bodyPr/>
          <a:lstStyle/>
          <a:p>
            <a:r>
              <a:rPr lang="fi-FI"/>
              <a:t>Muokkaa perustyyl. napsautt.</a:t>
            </a:r>
          </a:p>
        </p:txBody>
      </p:sp>
    </p:spTree>
    <p:extLst>
      <p:ext uri="{BB962C8B-B14F-4D97-AF65-F5344CB8AC3E}">
        <p14:creationId xmlns:p14="http://schemas.microsoft.com/office/powerpoint/2010/main" val="9511537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A66E6049-0ED8-4077-922E-8926BB1F3697}" type="datetimeFigureOut">
              <a:rPr lang="fi-FI" smtClean="0"/>
              <a:pPr>
                <a:defRPr/>
              </a:pPr>
              <a:t>13.1.2021</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F5B61EA4-9517-49F3-BADF-87B60FF29F1C}" type="slidenum">
              <a:rPr lang="fi-FI" altLang="fi-FI" smtClean="0"/>
              <a:pPr>
                <a:defRPr/>
              </a:pPr>
              <a:t>‹#›</a:t>
            </a:fld>
            <a:endParaRPr lang="fi-FI" altLang="fi-FI"/>
          </a:p>
        </p:txBody>
      </p:sp>
    </p:spTree>
    <p:extLst>
      <p:ext uri="{BB962C8B-B14F-4D97-AF65-F5344CB8AC3E}">
        <p14:creationId xmlns:p14="http://schemas.microsoft.com/office/powerpoint/2010/main" val="3560334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63DE5DC8-DE3E-4036-9B12-9BA9E2D2BC9E}" type="datetimeFigureOut">
              <a:rPr lang="fi-FI" smtClean="0"/>
              <a:pPr>
                <a:defRPr/>
              </a:pPr>
              <a:t>13.1.2021</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EF936352-4E04-49B8-844A-041BDD44674C}" type="slidenum">
              <a:rPr lang="fi-FI" altLang="fi-FI" smtClean="0"/>
              <a:pPr>
                <a:defRPr/>
              </a:pPr>
              <a:t>‹#›</a:t>
            </a:fld>
            <a:endParaRPr lang="fi-FI" altLang="fi-FI"/>
          </a:p>
        </p:txBody>
      </p:sp>
    </p:spTree>
    <p:extLst>
      <p:ext uri="{BB962C8B-B14F-4D97-AF65-F5344CB8AC3E}">
        <p14:creationId xmlns:p14="http://schemas.microsoft.com/office/powerpoint/2010/main" val="4906246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Kansi 1">
    <p:bg>
      <p:bgPr>
        <a:solidFill>
          <a:srgbClr val="0001BE"/>
        </a:solidFill>
        <a:effectLst/>
      </p:bgPr>
    </p:bg>
    <p:spTree>
      <p:nvGrpSpPr>
        <p:cNvPr id="1" name=""/>
        <p:cNvGrpSpPr/>
        <p:nvPr/>
      </p:nvGrpSpPr>
      <p:grpSpPr>
        <a:xfrm>
          <a:off x="0" y="0"/>
          <a:ext cx="0" cy="0"/>
          <a:chOff x="0" y="0"/>
          <a:chExt cx="0" cy="0"/>
        </a:xfrm>
      </p:grpSpPr>
      <p:sp>
        <p:nvSpPr>
          <p:cNvPr id="4" name="Freeform 5"/>
          <p:cNvSpPr>
            <a:spLocks/>
          </p:cNvSpPr>
          <p:nvPr/>
        </p:nvSpPr>
        <p:spPr bwMode="white">
          <a:xfrm>
            <a:off x="1" y="0"/>
            <a:ext cx="9393239" cy="6858000"/>
          </a:xfrm>
          <a:custGeom>
            <a:avLst/>
            <a:gdLst>
              <a:gd name="T0" fmla="*/ 2504148 w 19559"/>
              <a:gd name="T1" fmla="*/ 6858000 h 14300"/>
              <a:gd name="T2" fmla="*/ 2712107 w 19559"/>
              <a:gd name="T3" fmla="*/ 6505508 h 14300"/>
              <a:gd name="T4" fmla="*/ 3439722 w 19559"/>
              <a:gd name="T5" fmla="*/ 6083957 h 14300"/>
              <a:gd name="T6" fmla="*/ 3861883 w 19559"/>
              <a:gd name="T7" fmla="*/ 5357393 h 14300"/>
              <a:gd name="T8" fmla="*/ 4589498 w 19559"/>
              <a:gd name="T9" fmla="*/ 4935842 h 14300"/>
              <a:gd name="T10" fmla="*/ 5011659 w 19559"/>
              <a:gd name="T11" fmla="*/ 4209277 h 14300"/>
              <a:gd name="T12" fmla="*/ 5739754 w 19559"/>
              <a:gd name="T13" fmla="*/ 3787726 h 14300"/>
              <a:gd name="T14" fmla="*/ 6161915 w 19559"/>
              <a:gd name="T15" fmla="*/ 3060682 h 14300"/>
              <a:gd name="T16" fmla="*/ 6889530 w 19559"/>
              <a:gd name="T17" fmla="*/ 2639131 h 14300"/>
              <a:gd name="T18" fmla="*/ 7311690 w 19559"/>
              <a:gd name="T19" fmla="*/ 1912567 h 14300"/>
              <a:gd name="T20" fmla="*/ 8039305 w 19559"/>
              <a:gd name="T21" fmla="*/ 1491016 h 14300"/>
              <a:gd name="T22" fmla="*/ 8461466 w 19559"/>
              <a:gd name="T23" fmla="*/ 764451 h 14300"/>
              <a:gd name="T24" fmla="*/ 9188601 w 19559"/>
              <a:gd name="T25" fmla="*/ 343380 h 14300"/>
              <a:gd name="T26" fmla="*/ 9393678 w 19559"/>
              <a:gd name="T27" fmla="*/ 0 h 14300"/>
              <a:gd name="T28" fmla="*/ 0 w 19559"/>
              <a:gd name="T29" fmla="*/ 0 h 14300"/>
              <a:gd name="T30" fmla="*/ 0 w 19559"/>
              <a:gd name="T31" fmla="*/ 6858000 h 14300"/>
              <a:gd name="T32" fmla="*/ 2504148 w 19559"/>
              <a:gd name="T33" fmla="*/ 6858000 h 14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grpSp>
        <p:nvGrpSpPr>
          <p:cNvPr id="5" name="Ryhmä 14"/>
          <p:cNvGrpSpPr/>
          <p:nvPr/>
        </p:nvGrpSpPr>
        <p:grpSpPr bwMode="black">
          <a:xfrm>
            <a:off x="465669" y="5813467"/>
            <a:ext cx="1295039" cy="601443"/>
            <a:chOff x="228601" y="704851"/>
            <a:chExt cx="11734800" cy="5449888"/>
          </a:xfrm>
          <a:solidFill>
            <a:srgbClr val="FFFFFF"/>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08563" y="457202"/>
            <a:ext cx="10739336" cy="2071991"/>
          </a:xfrm>
        </p:spPr>
        <p:txBody>
          <a:bodyPr/>
          <a:lstStyle>
            <a:lvl1pPr algn="l">
              <a:lnSpc>
                <a:spcPct val="85000"/>
              </a:lnSpc>
              <a:defRPr sz="525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3" y="2665378"/>
            <a:ext cx="10709479"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18834530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Kansi 1 B">
    <p:bg>
      <p:bgPr>
        <a:solidFill>
          <a:srgbClr val="0001BE"/>
        </a:solidFill>
        <a:effectLst/>
      </p:bgPr>
    </p:bg>
    <p:spTree>
      <p:nvGrpSpPr>
        <p:cNvPr id="1" name=""/>
        <p:cNvGrpSpPr/>
        <p:nvPr/>
      </p:nvGrpSpPr>
      <p:grpSpPr>
        <a:xfrm>
          <a:off x="0" y="0"/>
          <a:ext cx="0" cy="0"/>
          <a:chOff x="0" y="0"/>
          <a:chExt cx="0" cy="0"/>
        </a:xfrm>
      </p:grpSpPr>
      <p:sp>
        <p:nvSpPr>
          <p:cNvPr id="4" name="Freeform 5"/>
          <p:cNvSpPr>
            <a:spLocks/>
          </p:cNvSpPr>
          <p:nvPr/>
        </p:nvSpPr>
        <p:spPr bwMode="auto">
          <a:xfrm>
            <a:off x="0" y="0"/>
            <a:ext cx="12192000" cy="6858000"/>
          </a:xfrm>
          <a:custGeom>
            <a:avLst/>
            <a:gdLst>
              <a:gd name="T0" fmla="*/ 5313600 w 25400"/>
              <a:gd name="T1" fmla="*/ 6858000 h 14300"/>
              <a:gd name="T2" fmla="*/ 5521440 w 25400"/>
              <a:gd name="T3" fmla="*/ 6505508 h 14300"/>
              <a:gd name="T4" fmla="*/ 6248640 w 25400"/>
              <a:gd name="T5" fmla="*/ 6083957 h 14300"/>
              <a:gd name="T6" fmla="*/ 6670560 w 25400"/>
              <a:gd name="T7" fmla="*/ 5357393 h 14300"/>
              <a:gd name="T8" fmla="*/ 7397760 w 25400"/>
              <a:gd name="T9" fmla="*/ 4935842 h 14300"/>
              <a:gd name="T10" fmla="*/ 7819680 w 25400"/>
              <a:gd name="T11" fmla="*/ 4209277 h 14300"/>
              <a:gd name="T12" fmla="*/ 8547360 w 25400"/>
              <a:gd name="T13" fmla="*/ 3787726 h 14300"/>
              <a:gd name="T14" fmla="*/ 8969280 w 25400"/>
              <a:gd name="T15" fmla="*/ 3060682 h 14300"/>
              <a:gd name="T16" fmla="*/ 9696480 w 25400"/>
              <a:gd name="T17" fmla="*/ 2639131 h 14300"/>
              <a:gd name="T18" fmla="*/ 10118400 w 25400"/>
              <a:gd name="T19" fmla="*/ 1912567 h 14300"/>
              <a:gd name="T20" fmla="*/ 10845600 w 25400"/>
              <a:gd name="T21" fmla="*/ 1491016 h 14300"/>
              <a:gd name="T22" fmla="*/ 11267520 w 25400"/>
              <a:gd name="T23" fmla="*/ 764451 h 14300"/>
              <a:gd name="T24" fmla="*/ 11994240 w 25400"/>
              <a:gd name="T25" fmla="*/ 343380 h 14300"/>
              <a:gd name="T26" fmla="*/ 12192000 w 25400"/>
              <a:gd name="T27" fmla="*/ 23020 h 14300"/>
              <a:gd name="T28" fmla="*/ 12192000 w 25400"/>
              <a:gd name="T29" fmla="*/ 0 h 14300"/>
              <a:gd name="T30" fmla="*/ 0 w 25400"/>
              <a:gd name="T31" fmla="*/ 0 h 14300"/>
              <a:gd name="T32" fmla="*/ 0 w 25400"/>
              <a:gd name="T33" fmla="*/ 6858000 h 14300"/>
              <a:gd name="T34" fmla="*/ 5313600 w 25400"/>
              <a:gd name="T35" fmla="*/ 6858000 h 143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grpSp>
        <p:nvGrpSpPr>
          <p:cNvPr id="5" name="Ryhmä 14"/>
          <p:cNvGrpSpPr/>
          <p:nvPr/>
        </p:nvGrpSpPr>
        <p:grpSpPr bwMode="black">
          <a:xfrm>
            <a:off x="465669" y="5813467"/>
            <a:ext cx="1295039" cy="601443"/>
            <a:chOff x="228601" y="704851"/>
            <a:chExt cx="11734800" cy="5449888"/>
          </a:xfrm>
          <a:solidFill>
            <a:srgbClr val="FFFFFF"/>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08563" y="457202"/>
            <a:ext cx="10739336" cy="2071991"/>
          </a:xfrm>
        </p:spPr>
        <p:txBody>
          <a:bodyPr/>
          <a:lstStyle>
            <a:lvl1pPr algn="l">
              <a:lnSpc>
                <a:spcPct val="85000"/>
              </a:lnSpc>
              <a:defRPr sz="525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3" y="2665378"/>
            <a:ext cx="10709479"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36989603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Kansi 2">
    <p:bg>
      <p:bgPr>
        <a:solidFill>
          <a:srgbClr val="9FC9EB"/>
        </a:solidFill>
        <a:effectLst/>
      </p:bgPr>
    </p:bg>
    <p:spTree>
      <p:nvGrpSpPr>
        <p:cNvPr id="1" name=""/>
        <p:cNvGrpSpPr/>
        <p:nvPr/>
      </p:nvGrpSpPr>
      <p:grpSpPr>
        <a:xfrm>
          <a:off x="0" y="0"/>
          <a:ext cx="0" cy="0"/>
          <a:chOff x="0" y="0"/>
          <a:chExt cx="0" cy="0"/>
        </a:xfrm>
      </p:grpSpPr>
      <p:sp>
        <p:nvSpPr>
          <p:cNvPr id="4" name="Freeform 5"/>
          <p:cNvSpPr>
            <a:spLocks/>
          </p:cNvSpPr>
          <p:nvPr/>
        </p:nvSpPr>
        <p:spPr bwMode="white">
          <a:xfrm>
            <a:off x="0" y="0"/>
            <a:ext cx="12192000" cy="3887788"/>
          </a:xfrm>
          <a:custGeom>
            <a:avLst/>
            <a:gdLst>
              <a:gd name="T0" fmla="*/ 0 w 25400"/>
              <a:gd name="T1" fmla="*/ 3079742 h 8063"/>
              <a:gd name="T2" fmla="*/ 1219200 w 25400"/>
              <a:gd name="T3" fmla="*/ 3888500 h 8063"/>
              <a:gd name="T4" fmla="*/ 2438400 w 25400"/>
              <a:gd name="T5" fmla="*/ 3079742 h 8063"/>
              <a:gd name="T6" fmla="*/ 3657600 w 25400"/>
              <a:gd name="T7" fmla="*/ 3888500 h 8063"/>
              <a:gd name="T8" fmla="*/ 4876800 w 25400"/>
              <a:gd name="T9" fmla="*/ 3079742 h 8063"/>
              <a:gd name="T10" fmla="*/ 6096000 w 25400"/>
              <a:gd name="T11" fmla="*/ 3888500 h 8063"/>
              <a:gd name="T12" fmla="*/ 7315200 w 25400"/>
              <a:gd name="T13" fmla="*/ 3079742 h 8063"/>
              <a:gd name="T14" fmla="*/ 8534400 w 25400"/>
              <a:gd name="T15" fmla="*/ 3888500 h 8063"/>
              <a:gd name="T16" fmla="*/ 9753600 w 25400"/>
              <a:gd name="T17" fmla="*/ 3079742 h 8063"/>
              <a:gd name="T18" fmla="*/ 10972800 w 25400"/>
              <a:gd name="T19" fmla="*/ 3888500 h 8063"/>
              <a:gd name="T20" fmla="*/ 12192000 w 25400"/>
              <a:gd name="T21" fmla="*/ 3079742 h 8063"/>
              <a:gd name="T22" fmla="*/ 12192000 w 25400"/>
              <a:gd name="T23" fmla="*/ 0 h 8063"/>
              <a:gd name="T24" fmla="*/ 0 w 25400"/>
              <a:gd name="T25" fmla="*/ 0 h 8063"/>
              <a:gd name="T26" fmla="*/ 0 w 25400"/>
              <a:gd name="T27" fmla="*/ 3079742 h 80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grpSp>
        <p:nvGrpSpPr>
          <p:cNvPr id="5" name="Ryhmä 14"/>
          <p:cNvGrpSpPr/>
          <p:nvPr/>
        </p:nvGrpSpPr>
        <p:grpSpPr bwMode="black">
          <a:xfrm>
            <a:off x="465669" y="5813467"/>
            <a:ext cx="1295039" cy="601443"/>
            <a:chOff x="228601" y="704851"/>
            <a:chExt cx="11734800" cy="5449888"/>
          </a:xfrm>
          <a:solidFill>
            <a:srgbClr val="FFFFFF"/>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08563" y="457202"/>
            <a:ext cx="10739336" cy="2071991"/>
          </a:xfrm>
        </p:spPr>
        <p:txBody>
          <a:bodyPr/>
          <a:lstStyle>
            <a:lvl1pPr algn="l">
              <a:lnSpc>
                <a:spcPct val="85000"/>
              </a:lnSpc>
              <a:defRPr sz="525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3" y="2665378"/>
            <a:ext cx="10709479"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3964435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Väliotsikko spåra">
    <p:bg>
      <p:bgPr>
        <a:solidFill>
          <a:srgbClr val="009246"/>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465668" y="6222029"/>
            <a:ext cx="804333" cy="373549"/>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86384" y="457200"/>
            <a:ext cx="10661515" cy="5136204"/>
          </a:xfrm>
        </p:spPr>
        <p:txBody>
          <a:bodyPr/>
          <a:lstStyle>
            <a:lvl1pPr algn="l">
              <a:lnSpc>
                <a:spcPct val="85000"/>
              </a:lnSpc>
              <a:defRPr sz="5250">
                <a:solidFill>
                  <a:srgbClr val="FFFFFF"/>
                </a:solidFill>
                <a:latin typeface="+mj-lt"/>
              </a:defRPr>
            </a:lvl1pPr>
          </a:lstStyle>
          <a:p>
            <a:r>
              <a:rPr lang="fi-FI"/>
              <a:t>Muokkaa perustyyl. napsautt.</a:t>
            </a:r>
            <a:endParaRPr lang="fi-FI" dirty="0"/>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fld id="{503ECB7D-8377-41E7-8D0D-50DD5CBEAF68}" type="datetimeFigureOut">
              <a:rPr lang="fi-FI" smtClean="0"/>
              <a:pPr>
                <a:defRPr/>
              </a:pPr>
              <a:t>13.1.2021</a:t>
            </a:fld>
            <a:endParaRPr lang="fi-FI"/>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endParaRPr lang="fi-FI"/>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B48E9D43-A5DE-4F45-A840-C21EEAC75537}" type="slidenum">
              <a:rPr lang="fi-FI" altLang="fi-FI" smtClean="0"/>
              <a:pPr>
                <a:defRPr/>
              </a:pPr>
              <a:t>‹#›</a:t>
            </a:fld>
            <a:endParaRPr lang="fi-FI" altLang="fi-FI"/>
          </a:p>
        </p:txBody>
      </p:sp>
    </p:spTree>
    <p:extLst>
      <p:ext uri="{BB962C8B-B14F-4D97-AF65-F5344CB8AC3E}">
        <p14:creationId xmlns:p14="http://schemas.microsoft.com/office/powerpoint/2010/main" val="13408931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Kansi 2 B">
    <p:bg>
      <p:bgPr>
        <a:solidFill>
          <a:srgbClr val="9FC9EB"/>
        </a:solidFill>
        <a:effectLst/>
      </p:bgPr>
    </p:bg>
    <p:spTree>
      <p:nvGrpSpPr>
        <p:cNvPr id="1" name=""/>
        <p:cNvGrpSpPr/>
        <p:nvPr/>
      </p:nvGrpSpPr>
      <p:grpSpPr>
        <a:xfrm>
          <a:off x="0" y="0"/>
          <a:ext cx="0" cy="0"/>
          <a:chOff x="0" y="0"/>
          <a:chExt cx="0" cy="0"/>
        </a:xfrm>
      </p:grpSpPr>
      <p:sp>
        <p:nvSpPr>
          <p:cNvPr id="4" name="Freeform 5"/>
          <p:cNvSpPr>
            <a:spLocks/>
          </p:cNvSpPr>
          <p:nvPr/>
        </p:nvSpPr>
        <p:spPr bwMode="auto">
          <a:xfrm>
            <a:off x="1" y="2"/>
            <a:ext cx="12193588" cy="5572125"/>
          </a:xfrm>
          <a:custGeom>
            <a:avLst/>
            <a:gdLst>
              <a:gd name="T0" fmla="*/ 0 w 25400"/>
              <a:gd name="T1" fmla="*/ 4766642 h 11590"/>
              <a:gd name="T2" fmla="*/ 1219320 w 25400"/>
              <a:gd name="T3" fmla="*/ 5572461 h 11590"/>
              <a:gd name="T4" fmla="*/ 2438640 w 25400"/>
              <a:gd name="T5" fmla="*/ 4766642 h 11590"/>
              <a:gd name="T6" fmla="*/ 3657960 w 25400"/>
              <a:gd name="T7" fmla="*/ 5572461 h 11590"/>
              <a:gd name="T8" fmla="*/ 4877280 w 25400"/>
              <a:gd name="T9" fmla="*/ 4766642 h 11590"/>
              <a:gd name="T10" fmla="*/ 6096600 w 25400"/>
              <a:gd name="T11" fmla="*/ 5572461 h 11590"/>
              <a:gd name="T12" fmla="*/ 7315920 w 25400"/>
              <a:gd name="T13" fmla="*/ 4766642 h 11590"/>
              <a:gd name="T14" fmla="*/ 8535240 w 25400"/>
              <a:gd name="T15" fmla="*/ 5572461 h 11590"/>
              <a:gd name="T16" fmla="*/ 9754560 w 25400"/>
              <a:gd name="T17" fmla="*/ 4766642 h 11590"/>
              <a:gd name="T18" fmla="*/ 10973880 w 25400"/>
              <a:gd name="T19" fmla="*/ 5572461 h 11590"/>
              <a:gd name="T20" fmla="*/ 12193200 w 25400"/>
              <a:gd name="T21" fmla="*/ 4766642 h 11590"/>
              <a:gd name="T22" fmla="*/ 12193200 w 25400"/>
              <a:gd name="T23" fmla="*/ 0 h 11590"/>
              <a:gd name="T24" fmla="*/ 0 w 25400"/>
              <a:gd name="T25" fmla="*/ 0 h 11590"/>
              <a:gd name="T26" fmla="*/ 0 w 25400"/>
              <a:gd name="T27" fmla="*/ 4766642 h 115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grpSp>
        <p:nvGrpSpPr>
          <p:cNvPr id="5" name="Ryhmä 14"/>
          <p:cNvGrpSpPr/>
          <p:nvPr/>
        </p:nvGrpSpPr>
        <p:grpSpPr bwMode="black">
          <a:xfrm>
            <a:off x="465669" y="5813467"/>
            <a:ext cx="1295039" cy="601443"/>
            <a:chOff x="228601" y="704851"/>
            <a:chExt cx="11734800" cy="5449888"/>
          </a:xfrm>
          <a:solidFill>
            <a:srgbClr val="FFFFFF"/>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08563" y="457202"/>
            <a:ext cx="10739336" cy="2071991"/>
          </a:xfrm>
        </p:spPr>
        <p:txBody>
          <a:bodyPr/>
          <a:lstStyle>
            <a:lvl1pPr algn="l">
              <a:lnSpc>
                <a:spcPct val="85000"/>
              </a:lnSpc>
              <a:defRPr sz="525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3" y="2665378"/>
            <a:ext cx="10709479"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19159490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Kansi 3">
    <p:bg>
      <p:bgPr>
        <a:solidFill>
          <a:srgbClr val="FFC61E"/>
        </a:solidFill>
        <a:effectLst/>
      </p:bgPr>
    </p:bg>
    <p:spTree>
      <p:nvGrpSpPr>
        <p:cNvPr id="1" name=""/>
        <p:cNvGrpSpPr/>
        <p:nvPr/>
      </p:nvGrpSpPr>
      <p:grpSpPr>
        <a:xfrm>
          <a:off x="0" y="0"/>
          <a:ext cx="0" cy="0"/>
          <a:chOff x="0" y="0"/>
          <a:chExt cx="0" cy="0"/>
        </a:xfrm>
      </p:grpSpPr>
      <p:sp>
        <p:nvSpPr>
          <p:cNvPr id="4" name="Freeform 5"/>
          <p:cNvSpPr>
            <a:spLocks/>
          </p:cNvSpPr>
          <p:nvPr/>
        </p:nvSpPr>
        <p:spPr bwMode="white">
          <a:xfrm>
            <a:off x="1" y="0"/>
            <a:ext cx="7305675" cy="6858000"/>
          </a:xfrm>
          <a:custGeom>
            <a:avLst/>
            <a:gdLst>
              <a:gd name="T0" fmla="*/ 7305472 w 15203"/>
              <a:gd name="T1" fmla="*/ 6858000 h 14300"/>
              <a:gd name="T2" fmla="*/ 6736046 w 15203"/>
              <a:gd name="T3" fmla="*/ 6003388 h 14300"/>
              <a:gd name="T4" fmla="*/ 7305472 w 15203"/>
              <a:gd name="T5" fmla="*/ 5142061 h 14300"/>
              <a:gd name="T6" fmla="*/ 6736046 w 15203"/>
              <a:gd name="T7" fmla="*/ 4280735 h 14300"/>
              <a:gd name="T8" fmla="*/ 7305472 w 15203"/>
              <a:gd name="T9" fmla="*/ 3419888 h 14300"/>
              <a:gd name="T10" fmla="*/ 6736046 w 15203"/>
              <a:gd name="T11" fmla="*/ 2558562 h 14300"/>
              <a:gd name="T12" fmla="*/ 7305472 w 15203"/>
              <a:gd name="T13" fmla="*/ 1697715 h 14300"/>
              <a:gd name="T14" fmla="*/ 6736046 w 15203"/>
              <a:gd name="T15" fmla="*/ 836388 h 14300"/>
              <a:gd name="T16" fmla="*/ 7304991 w 15203"/>
              <a:gd name="T17" fmla="*/ 0 h 14300"/>
              <a:gd name="T18" fmla="*/ 0 w 15203"/>
              <a:gd name="T19" fmla="*/ 0 h 14300"/>
              <a:gd name="T20" fmla="*/ 0 w 15203"/>
              <a:gd name="T21" fmla="*/ 1568708 h 14300"/>
              <a:gd name="T22" fmla="*/ 0 w 15203"/>
              <a:gd name="T23" fmla="*/ 6858000 h 14300"/>
              <a:gd name="T24" fmla="*/ 7305472 w 15203"/>
              <a:gd name="T25" fmla="*/ 6858000 h 143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grpSp>
        <p:nvGrpSpPr>
          <p:cNvPr id="5" name="Ryhmä 14"/>
          <p:cNvGrpSpPr/>
          <p:nvPr/>
        </p:nvGrpSpPr>
        <p:grpSpPr bwMode="black">
          <a:xfrm>
            <a:off x="465669" y="5813467"/>
            <a:ext cx="1295039" cy="601443"/>
            <a:chOff x="228601" y="704851"/>
            <a:chExt cx="11734800" cy="5449888"/>
          </a:xfrm>
          <a:solidFill>
            <a:srgbClr val="FFFFFF"/>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08563" y="457202"/>
            <a:ext cx="10739336" cy="2071991"/>
          </a:xfrm>
        </p:spPr>
        <p:txBody>
          <a:bodyPr/>
          <a:lstStyle>
            <a:lvl1pPr algn="l">
              <a:lnSpc>
                <a:spcPct val="85000"/>
              </a:lnSpc>
              <a:defRPr sz="525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3" y="2665378"/>
            <a:ext cx="10709479"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12275981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Kansi 3 B">
    <p:bg>
      <p:bgPr>
        <a:solidFill>
          <a:srgbClr val="FFC61E"/>
        </a:solidFill>
        <a:effectLst/>
      </p:bgPr>
    </p:bg>
    <p:spTree>
      <p:nvGrpSpPr>
        <p:cNvPr id="1" name=""/>
        <p:cNvGrpSpPr/>
        <p:nvPr/>
      </p:nvGrpSpPr>
      <p:grpSpPr>
        <a:xfrm>
          <a:off x="0" y="0"/>
          <a:ext cx="0" cy="0"/>
          <a:chOff x="0" y="0"/>
          <a:chExt cx="0" cy="0"/>
        </a:xfrm>
      </p:grpSpPr>
      <p:sp>
        <p:nvSpPr>
          <p:cNvPr id="4" name="Freeform 18"/>
          <p:cNvSpPr>
            <a:spLocks/>
          </p:cNvSpPr>
          <p:nvPr/>
        </p:nvSpPr>
        <p:spPr bwMode="auto">
          <a:xfrm>
            <a:off x="1" y="0"/>
            <a:ext cx="9678988" cy="6858000"/>
          </a:xfrm>
          <a:custGeom>
            <a:avLst/>
            <a:gdLst>
              <a:gd name="T0" fmla="*/ 0 w 20142"/>
              <a:gd name="T1" fmla="*/ 0 h 14300"/>
              <a:gd name="T2" fmla="*/ 0 w 20142"/>
              <a:gd name="T3" fmla="*/ 6858000 h 14300"/>
              <a:gd name="T4" fmla="*/ 9678540 w 20142"/>
              <a:gd name="T5" fmla="*/ 6858000 h 14300"/>
              <a:gd name="T6" fmla="*/ 9109582 w 20142"/>
              <a:gd name="T7" fmla="*/ 6003388 h 14300"/>
              <a:gd name="T8" fmla="*/ 9679021 w 20142"/>
              <a:gd name="T9" fmla="*/ 5142061 h 14300"/>
              <a:gd name="T10" fmla="*/ 9109582 w 20142"/>
              <a:gd name="T11" fmla="*/ 4280735 h 14300"/>
              <a:gd name="T12" fmla="*/ 9679021 w 20142"/>
              <a:gd name="T13" fmla="*/ 3419888 h 14300"/>
              <a:gd name="T14" fmla="*/ 9109582 w 20142"/>
              <a:gd name="T15" fmla="*/ 2558562 h 14300"/>
              <a:gd name="T16" fmla="*/ 9679021 w 20142"/>
              <a:gd name="T17" fmla="*/ 1697715 h 14300"/>
              <a:gd name="T18" fmla="*/ 9109582 w 20142"/>
              <a:gd name="T19" fmla="*/ 836388 h 14300"/>
              <a:gd name="T20" fmla="*/ 9678540 w 20142"/>
              <a:gd name="T21" fmla="*/ 0 h 14300"/>
              <a:gd name="T22" fmla="*/ 0 w 20142"/>
              <a:gd name="T23" fmla="*/ 0 h 143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grpSp>
        <p:nvGrpSpPr>
          <p:cNvPr id="5" name="Ryhmä 14"/>
          <p:cNvGrpSpPr/>
          <p:nvPr/>
        </p:nvGrpSpPr>
        <p:grpSpPr bwMode="black">
          <a:xfrm>
            <a:off x="465669" y="5813467"/>
            <a:ext cx="1295039" cy="601443"/>
            <a:chOff x="228601" y="704851"/>
            <a:chExt cx="11734800" cy="5449888"/>
          </a:xfrm>
          <a:solidFill>
            <a:srgbClr val="FFFFFF"/>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08563" y="457202"/>
            <a:ext cx="10739336" cy="2071991"/>
          </a:xfrm>
        </p:spPr>
        <p:txBody>
          <a:bodyPr/>
          <a:lstStyle>
            <a:lvl1pPr algn="l">
              <a:lnSpc>
                <a:spcPct val="85000"/>
              </a:lnSpc>
              <a:defRPr sz="525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3" y="2665378"/>
            <a:ext cx="10709479"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13940755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Kansi 4">
    <p:bg>
      <p:bgPr>
        <a:solidFill>
          <a:srgbClr val="00D7A7"/>
        </a:solidFill>
        <a:effectLst/>
      </p:bgPr>
    </p:bg>
    <p:spTree>
      <p:nvGrpSpPr>
        <p:cNvPr id="1" name=""/>
        <p:cNvGrpSpPr/>
        <p:nvPr/>
      </p:nvGrpSpPr>
      <p:grpSpPr>
        <a:xfrm>
          <a:off x="0" y="0"/>
          <a:ext cx="0" cy="0"/>
          <a:chOff x="0" y="0"/>
          <a:chExt cx="0" cy="0"/>
        </a:xfrm>
      </p:grpSpPr>
      <p:sp>
        <p:nvSpPr>
          <p:cNvPr id="4" name="Freeform 5"/>
          <p:cNvSpPr>
            <a:spLocks/>
          </p:cNvSpPr>
          <p:nvPr/>
        </p:nvSpPr>
        <p:spPr bwMode="white">
          <a:xfrm>
            <a:off x="1" y="0"/>
            <a:ext cx="9815513" cy="6858000"/>
          </a:xfrm>
          <a:custGeom>
            <a:avLst/>
            <a:gdLst>
              <a:gd name="T0" fmla="*/ 0 w 20470"/>
              <a:gd name="T1" fmla="*/ 6858000 h 14293"/>
              <a:gd name="T2" fmla="*/ 2725435 w 20470"/>
              <a:gd name="T3" fmla="*/ 6858000 h 14293"/>
              <a:gd name="T4" fmla="*/ 2544187 w 20470"/>
              <a:gd name="T5" fmla="*/ 6485663 h 14293"/>
              <a:gd name="T6" fmla="*/ 2623782 w 20470"/>
              <a:gd name="T7" fmla="*/ 6066305 h 14293"/>
              <a:gd name="T8" fmla="*/ 3042379 w 20470"/>
              <a:gd name="T9" fmla="*/ 5987135 h 14293"/>
              <a:gd name="T10" fmla="*/ 3796141 w 20470"/>
              <a:gd name="T11" fmla="*/ 6355154 h 14293"/>
              <a:gd name="T12" fmla="*/ 4196038 w 20470"/>
              <a:gd name="T13" fmla="*/ 6269746 h 14293"/>
              <a:gd name="T14" fmla="*/ 4277552 w 20470"/>
              <a:gd name="T15" fmla="*/ 5859025 h 14293"/>
              <a:gd name="T16" fmla="*/ 3914576 w 20470"/>
              <a:gd name="T17" fmla="*/ 5114351 h 14293"/>
              <a:gd name="T18" fmla="*/ 3994172 w 20470"/>
              <a:gd name="T19" fmla="*/ 4694993 h 14293"/>
              <a:gd name="T20" fmla="*/ 4412768 w 20470"/>
              <a:gd name="T21" fmla="*/ 4615823 h 14293"/>
              <a:gd name="T22" fmla="*/ 5166530 w 20470"/>
              <a:gd name="T23" fmla="*/ 4983841 h 14293"/>
              <a:gd name="T24" fmla="*/ 5566427 w 20470"/>
              <a:gd name="T25" fmla="*/ 4898434 h 14293"/>
              <a:gd name="T26" fmla="*/ 5648420 w 20470"/>
              <a:gd name="T27" fmla="*/ 4487712 h 14293"/>
              <a:gd name="T28" fmla="*/ 5284965 w 20470"/>
              <a:gd name="T29" fmla="*/ 3743039 h 14293"/>
              <a:gd name="T30" fmla="*/ 5364561 w 20470"/>
              <a:gd name="T31" fmla="*/ 3323681 h 14293"/>
              <a:gd name="T32" fmla="*/ 5783158 w 20470"/>
              <a:gd name="T33" fmla="*/ 3244511 h 14293"/>
              <a:gd name="T34" fmla="*/ 6535961 w 20470"/>
              <a:gd name="T35" fmla="*/ 3613969 h 14293"/>
              <a:gd name="T36" fmla="*/ 6934419 w 20470"/>
              <a:gd name="T37" fmla="*/ 3530001 h 14293"/>
              <a:gd name="T38" fmla="*/ 7015932 w 20470"/>
              <a:gd name="T39" fmla="*/ 3118799 h 14293"/>
              <a:gd name="T40" fmla="*/ 6652957 w 20470"/>
              <a:gd name="T41" fmla="*/ 2374126 h 14293"/>
              <a:gd name="T42" fmla="*/ 6732073 w 20470"/>
              <a:gd name="T43" fmla="*/ 1955247 h 14293"/>
              <a:gd name="T44" fmla="*/ 7150670 w 20470"/>
              <a:gd name="T45" fmla="*/ 1876078 h 14293"/>
              <a:gd name="T46" fmla="*/ 7904911 w 20470"/>
              <a:gd name="T47" fmla="*/ 2243616 h 14293"/>
              <a:gd name="T48" fmla="*/ 8304808 w 20470"/>
              <a:gd name="T49" fmla="*/ 2158689 h 14293"/>
              <a:gd name="T50" fmla="*/ 8386322 w 20470"/>
              <a:gd name="T51" fmla="*/ 1747487 h 14293"/>
              <a:gd name="T52" fmla="*/ 8023346 w 20470"/>
              <a:gd name="T53" fmla="*/ 1002814 h 14293"/>
              <a:gd name="T54" fmla="*/ 8102942 w 20470"/>
              <a:gd name="T55" fmla="*/ 583935 h 14293"/>
              <a:gd name="T56" fmla="*/ 8521539 w 20470"/>
              <a:gd name="T57" fmla="*/ 504286 h 14293"/>
              <a:gd name="T58" fmla="*/ 9275780 w 20470"/>
              <a:gd name="T59" fmla="*/ 872304 h 14293"/>
              <a:gd name="T60" fmla="*/ 9675677 w 20470"/>
              <a:gd name="T61" fmla="*/ 786417 h 14293"/>
              <a:gd name="T62" fmla="*/ 9757190 w 20470"/>
              <a:gd name="T63" fmla="*/ 375695 h 14293"/>
              <a:gd name="T64" fmla="*/ 9574024 w 20470"/>
              <a:gd name="T65" fmla="*/ 0 h 14293"/>
              <a:gd name="T66" fmla="*/ 0 w 20470"/>
              <a:gd name="T67" fmla="*/ 0 h 14293"/>
              <a:gd name="T68" fmla="*/ 0 w 20470"/>
              <a:gd name="T69" fmla="*/ 6858000 h 142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470" h="14293">
                <a:moveTo>
                  <a:pt x="0" y="14293"/>
                </a:moveTo>
                <a:lnTo>
                  <a:pt x="5684" y="14293"/>
                </a:lnTo>
                <a:cubicBezTo>
                  <a:pt x="5495" y="13905"/>
                  <a:pt x="5306" y="13517"/>
                  <a:pt x="5306" y="13517"/>
                </a:cubicBezTo>
                <a:cubicBezTo>
                  <a:pt x="5306" y="13517"/>
                  <a:pt x="5077" y="13038"/>
                  <a:pt x="5472" y="12643"/>
                </a:cubicBezTo>
                <a:cubicBezTo>
                  <a:pt x="5708" y="12407"/>
                  <a:pt x="6053" y="12349"/>
                  <a:pt x="6345" y="12478"/>
                </a:cubicBezTo>
                <a:cubicBezTo>
                  <a:pt x="6357" y="12483"/>
                  <a:pt x="7917" y="13245"/>
                  <a:pt x="7917" y="13245"/>
                </a:cubicBezTo>
                <a:cubicBezTo>
                  <a:pt x="7917" y="13245"/>
                  <a:pt x="8353" y="13466"/>
                  <a:pt x="8751" y="13067"/>
                </a:cubicBezTo>
                <a:cubicBezTo>
                  <a:pt x="8982" y="12837"/>
                  <a:pt x="9042" y="12503"/>
                  <a:pt x="8921" y="12211"/>
                </a:cubicBezTo>
                <a:cubicBezTo>
                  <a:pt x="8913" y="12193"/>
                  <a:pt x="8164" y="10659"/>
                  <a:pt x="8164" y="10659"/>
                </a:cubicBezTo>
                <a:cubicBezTo>
                  <a:pt x="8164" y="10659"/>
                  <a:pt x="7935" y="10180"/>
                  <a:pt x="8330" y="9785"/>
                </a:cubicBezTo>
                <a:cubicBezTo>
                  <a:pt x="8566" y="9549"/>
                  <a:pt x="8912" y="9491"/>
                  <a:pt x="9203" y="9620"/>
                </a:cubicBezTo>
                <a:cubicBezTo>
                  <a:pt x="9215" y="9625"/>
                  <a:pt x="10775" y="10387"/>
                  <a:pt x="10775" y="10387"/>
                </a:cubicBezTo>
                <a:cubicBezTo>
                  <a:pt x="10775" y="10387"/>
                  <a:pt x="11211" y="10608"/>
                  <a:pt x="11609" y="10209"/>
                </a:cubicBezTo>
                <a:cubicBezTo>
                  <a:pt x="11840" y="9979"/>
                  <a:pt x="11901" y="9645"/>
                  <a:pt x="11780" y="9353"/>
                </a:cubicBezTo>
                <a:cubicBezTo>
                  <a:pt x="11771" y="9335"/>
                  <a:pt x="11022" y="7801"/>
                  <a:pt x="11022" y="7801"/>
                </a:cubicBezTo>
                <a:cubicBezTo>
                  <a:pt x="11022" y="7801"/>
                  <a:pt x="10793" y="7322"/>
                  <a:pt x="11188" y="6927"/>
                </a:cubicBezTo>
                <a:cubicBezTo>
                  <a:pt x="11425" y="6691"/>
                  <a:pt x="11770" y="6633"/>
                  <a:pt x="12061" y="6762"/>
                </a:cubicBezTo>
                <a:cubicBezTo>
                  <a:pt x="12074" y="6767"/>
                  <a:pt x="13631" y="7532"/>
                  <a:pt x="13631" y="7532"/>
                </a:cubicBezTo>
                <a:cubicBezTo>
                  <a:pt x="13631" y="7532"/>
                  <a:pt x="14095" y="7723"/>
                  <a:pt x="14462" y="7357"/>
                </a:cubicBezTo>
                <a:cubicBezTo>
                  <a:pt x="14692" y="7127"/>
                  <a:pt x="14753" y="6793"/>
                  <a:pt x="14632" y="6500"/>
                </a:cubicBezTo>
                <a:cubicBezTo>
                  <a:pt x="14623" y="6483"/>
                  <a:pt x="13875" y="4948"/>
                  <a:pt x="13875" y="4948"/>
                </a:cubicBezTo>
                <a:cubicBezTo>
                  <a:pt x="13875" y="4948"/>
                  <a:pt x="13646" y="4470"/>
                  <a:pt x="14040" y="4075"/>
                </a:cubicBezTo>
                <a:cubicBezTo>
                  <a:pt x="14277" y="3838"/>
                  <a:pt x="14622" y="3781"/>
                  <a:pt x="14913" y="3910"/>
                </a:cubicBezTo>
                <a:cubicBezTo>
                  <a:pt x="14926" y="3915"/>
                  <a:pt x="16486" y="4676"/>
                  <a:pt x="16486" y="4676"/>
                </a:cubicBezTo>
                <a:cubicBezTo>
                  <a:pt x="16486" y="4676"/>
                  <a:pt x="16921" y="4897"/>
                  <a:pt x="17320" y="4499"/>
                </a:cubicBezTo>
                <a:cubicBezTo>
                  <a:pt x="17550" y="4268"/>
                  <a:pt x="17611" y="3935"/>
                  <a:pt x="17490" y="3642"/>
                </a:cubicBezTo>
                <a:cubicBezTo>
                  <a:pt x="17481" y="3624"/>
                  <a:pt x="16733" y="2090"/>
                  <a:pt x="16733" y="2090"/>
                </a:cubicBezTo>
                <a:cubicBezTo>
                  <a:pt x="16733" y="2090"/>
                  <a:pt x="16504" y="1611"/>
                  <a:pt x="16899" y="1217"/>
                </a:cubicBezTo>
                <a:cubicBezTo>
                  <a:pt x="17135" y="980"/>
                  <a:pt x="17480" y="922"/>
                  <a:pt x="17772" y="1051"/>
                </a:cubicBezTo>
                <a:cubicBezTo>
                  <a:pt x="17784" y="1056"/>
                  <a:pt x="19345" y="1818"/>
                  <a:pt x="19345" y="1818"/>
                </a:cubicBezTo>
                <a:cubicBezTo>
                  <a:pt x="19345" y="1818"/>
                  <a:pt x="19807" y="2012"/>
                  <a:pt x="20179" y="1639"/>
                </a:cubicBezTo>
                <a:cubicBezTo>
                  <a:pt x="20409" y="1409"/>
                  <a:pt x="20470" y="1075"/>
                  <a:pt x="20349" y="783"/>
                </a:cubicBezTo>
                <a:cubicBezTo>
                  <a:pt x="20345" y="774"/>
                  <a:pt x="20156" y="386"/>
                  <a:pt x="19967" y="0"/>
                </a:cubicBezTo>
                <a:lnTo>
                  <a:pt x="0" y="0"/>
                </a:lnTo>
                <a:lnTo>
                  <a:pt x="0" y="14293"/>
                </a:lnTo>
                <a:close/>
              </a:path>
            </a:pathLst>
          </a:custGeom>
          <a:solidFill>
            <a:srgbClr val="F5A3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grpSp>
        <p:nvGrpSpPr>
          <p:cNvPr id="5" name="Ryhmä 14"/>
          <p:cNvGrpSpPr/>
          <p:nvPr/>
        </p:nvGrpSpPr>
        <p:grpSpPr bwMode="black">
          <a:xfrm>
            <a:off x="465669" y="5813467"/>
            <a:ext cx="1295039" cy="601443"/>
            <a:chOff x="228601" y="704851"/>
            <a:chExt cx="11734800" cy="5449888"/>
          </a:xfrm>
          <a:solidFill>
            <a:schemeClr val="bg1"/>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08563" y="457202"/>
            <a:ext cx="10739336" cy="2071991"/>
          </a:xfrm>
        </p:spPr>
        <p:txBody>
          <a:bodyPr/>
          <a:lstStyle>
            <a:lvl1pPr algn="l">
              <a:lnSpc>
                <a:spcPct val="85000"/>
              </a:lnSpc>
              <a:defRPr sz="525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3" y="2665378"/>
            <a:ext cx="10709479"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26232415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Kansi 4 B">
    <p:bg>
      <p:bgPr>
        <a:solidFill>
          <a:srgbClr val="00D7A7"/>
        </a:solidFill>
        <a:effectLst/>
      </p:bgPr>
    </p:bg>
    <p:spTree>
      <p:nvGrpSpPr>
        <p:cNvPr id="1" name=""/>
        <p:cNvGrpSpPr/>
        <p:nvPr/>
      </p:nvGrpSpPr>
      <p:grpSpPr>
        <a:xfrm>
          <a:off x="0" y="0"/>
          <a:ext cx="0" cy="0"/>
          <a:chOff x="0" y="0"/>
          <a:chExt cx="0" cy="0"/>
        </a:xfrm>
      </p:grpSpPr>
      <p:sp>
        <p:nvSpPr>
          <p:cNvPr id="4" name="Freeform 18"/>
          <p:cNvSpPr>
            <a:spLocks/>
          </p:cNvSpPr>
          <p:nvPr/>
        </p:nvSpPr>
        <p:spPr bwMode="auto">
          <a:xfrm>
            <a:off x="1" y="0"/>
            <a:ext cx="12193588" cy="6858000"/>
          </a:xfrm>
          <a:custGeom>
            <a:avLst/>
            <a:gdLst>
              <a:gd name="T0" fmla="*/ 0 w 25400"/>
              <a:gd name="T1" fmla="*/ 6858000 h 14293"/>
              <a:gd name="T2" fmla="*/ 5607912 w 25400"/>
              <a:gd name="T3" fmla="*/ 6858000 h 14293"/>
              <a:gd name="T4" fmla="*/ 5425974 w 25400"/>
              <a:gd name="T5" fmla="*/ 6485663 h 14293"/>
              <a:gd name="T6" fmla="*/ 5505662 w 25400"/>
              <a:gd name="T7" fmla="*/ 6066305 h 14293"/>
              <a:gd name="T8" fmla="*/ 5924743 w 25400"/>
              <a:gd name="T9" fmla="*/ 5987135 h 14293"/>
              <a:gd name="T10" fmla="*/ 6679377 w 25400"/>
              <a:gd name="T11" fmla="*/ 6355154 h 14293"/>
              <a:gd name="T12" fmla="*/ 7079737 w 25400"/>
              <a:gd name="T13" fmla="*/ 6269746 h 14293"/>
              <a:gd name="T14" fmla="*/ 7161825 w 25400"/>
              <a:gd name="T15" fmla="*/ 5859025 h 14293"/>
              <a:gd name="T16" fmla="*/ 6797949 w 25400"/>
              <a:gd name="T17" fmla="*/ 5114351 h 14293"/>
              <a:gd name="T18" fmla="*/ 6877637 w 25400"/>
              <a:gd name="T19" fmla="*/ 4694993 h 14293"/>
              <a:gd name="T20" fmla="*/ 7296718 w 25400"/>
              <a:gd name="T21" fmla="*/ 4615823 h 14293"/>
              <a:gd name="T22" fmla="*/ 8051832 w 25400"/>
              <a:gd name="T23" fmla="*/ 4983841 h 14293"/>
              <a:gd name="T24" fmla="*/ 8452192 w 25400"/>
              <a:gd name="T25" fmla="*/ 4898434 h 14293"/>
              <a:gd name="T26" fmla="*/ 8533800 w 25400"/>
              <a:gd name="T27" fmla="*/ 4487712 h 14293"/>
              <a:gd name="T28" fmla="*/ 8170404 w 25400"/>
              <a:gd name="T29" fmla="*/ 3743039 h 14293"/>
              <a:gd name="T30" fmla="*/ 8249612 w 25400"/>
              <a:gd name="T31" fmla="*/ 3323681 h 14293"/>
              <a:gd name="T32" fmla="*/ 8668693 w 25400"/>
              <a:gd name="T33" fmla="*/ 3244511 h 14293"/>
              <a:gd name="T34" fmla="*/ 9422367 w 25400"/>
              <a:gd name="T35" fmla="*/ 3613969 h 14293"/>
              <a:gd name="T36" fmla="*/ 9821287 w 25400"/>
              <a:gd name="T37" fmla="*/ 3530001 h 14293"/>
              <a:gd name="T38" fmla="*/ 9902895 w 25400"/>
              <a:gd name="T39" fmla="*/ 3118799 h 14293"/>
              <a:gd name="T40" fmla="*/ 9539499 w 25400"/>
              <a:gd name="T41" fmla="*/ 2374126 h 14293"/>
              <a:gd name="T42" fmla="*/ 9619187 w 25400"/>
              <a:gd name="T43" fmla="*/ 1955247 h 14293"/>
              <a:gd name="T44" fmla="*/ 10038268 w 25400"/>
              <a:gd name="T45" fmla="*/ 1876078 h 14293"/>
              <a:gd name="T46" fmla="*/ 10792902 w 25400"/>
              <a:gd name="T47" fmla="*/ 2243616 h 14293"/>
              <a:gd name="T48" fmla="*/ 11193262 w 25400"/>
              <a:gd name="T49" fmla="*/ 2158689 h 14293"/>
              <a:gd name="T50" fmla="*/ 11274870 w 25400"/>
              <a:gd name="T51" fmla="*/ 1747487 h 14293"/>
              <a:gd name="T52" fmla="*/ 10911474 w 25400"/>
              <a:gd name="T53" fmla="*/ 1002814 h 14293"/>
              <a:gd name="T54" fmla="*/ 10991162 w 25400"/>
              <a:gd name="T55" fmla="*/ 583935 h 14293"/>
              <a:gd name="T56" fmla="*/ 11410243 w 25400"/>
              <a:gd name="T57" fmla="*/ 504286 h 14293"/>
              <a:gd name="T58" fmla="*/ 12165357 w 25400"/>
              <a:gd name="T59" fmla="*/ 872304 h 14293"/>
              <a:gd name="T60" fmla="*/ 12193200 w 25400"/>
              <a:gd name="T61" fmla="*/ 881421 h 14293"/>
              <a:gd name="T62" fmla="*/ 12193200 w 25400"/>
              <a:gd name="T63" fmla="*/ 0 h 14293"/>
              <a:gd name="T64" fmla="*/ 0 w 25400"/>
              <a:gd name="T65" fmla="*/ 0 h 14293"/>
              <a:gd name="T66" fmla="*/ 0 w 25400"/>
              <a:gd name="T67" fmla="*/ 6858000 h 142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5400" h="14293">
                <a:moveTo>
                  <a:pt x="0" y="14293"/>
                </a:moveTo>
                <a:lnTo>
                  <a:pt x="11682" y="14293"/>
                </a:lnTo>
                <a:cubicBezTo>
                  <a:pt x="11492" y="13905"/>
                  <a:pt x="11303" y="13517"/>
                  <a:pt x="11303" y="13517"/>
                </a:cubicBezTo>
                <a:cubicBezTo>
                  <a:pt x="11303" y="13517"/>
                  <a:pt x="11074" y="13038"/>
                  <a:pt x="11469" y="12643"/>
                </a:cubicBezTo>
                <a:cubicBezTo>
                  <a:pt x="11705" y="12407"/>
                  <a:pt x="12051" y="12349"/>
                  <a:pt x="12342" y="12478"/>
                </a:cubicBezTo>
                <a:cubicBezTo>
                  <a:pt x="12354" y="12483"/>
                  <a:pt x="13914" y="13245"/>
                  <a:pt x="13914" y="13245"/>
                </a:cubicBezTo>
                <a:cubicBezTo>
                  <a:pt x="13914" y="13245"/>
                  <a:pt x="14350" y="13466"/>
                  <a:pt x="14748" y="13067"/>
                </a:cubicBezTo>
                <a:cubicBezTo>
                  <a:pt x="14979" y="12837"/>
                  <a:pt x="15040" y="12503"/>
                  <a:pt x="14919" y="12211"/>
                </a:cubicBezTo>
                <a:cubicBezTo>
                  <a:pt x="14910" y="12193"/>
                  <a:pt x="14161" y="10659"/>
                  <a:pt x="14161" y="10659"/>
                </a:cubicBezTo>
                <a:cubicBezTo>
                  <a:pt x="14161" y="10659"/>
                  <a:pt x="13932" y="10180"/>
                  <a:pt x="14327" y="9785"/>
                </a:cubicBezTo>
                <a:cubicBezTo>
                  <a:pt x="14564" y="9549"/>
                  <a:pt x="14909" y="9491"/>
                  <a:pt x="15200" y="9620"/>
                </a:cubicBezTo>
                <a:cubicBezTo>
                  <a:pt x="15213" y="9625"/>
                  <a:pt x="16773" y="10387"/>
                  <a:pt x="16773" y="10387"/>
                </a:cubicBezTo>
                <a:cubicBezTo>
                  <a:pt x="16773" y="10387"/>
                  <a:pt x="17208" y="10608"/>
                  <a:pt x="17607" y="10209"/>
                </a:cubicBezTo>
                <a:cubicBezTo>
                  <a:pt x="17837" y="9979"/>
                  <a:pt x="17898" y="9645"/>
                  <a:pt x="17777" y="9353"/>
                </a:cubicBezTo>
                <a:cubicBezTo>
                  <a:pt x="17768" y="9335"/>
                  <a:pt x="17020" y="7801"/>
                  <a:pt x="17020" y="7801"/>
                </a:cubicBezTo>
                <a:cubicBezTo>
                  <a:pt x="17020" y="7801"/>
                  <a:pt x="16791" y="7322"/>
                  <a:pt x="17185" y="6927"/>
                </a:cubicBezTo>
                <a:cubicBezTo>
                  <a:pt x="17422" y="6691"/>
                  <a:pt x="17767" y="6633"/>
                  <a:pt x="18058" y="6762"/>
                </a:cubicBezTo>
                <a:cubicBezTo>
                  <a:pt x="18071" y="6767"/>
                  <a:pt x="19628" y="7532"/>
                  <a:pt x="19628" y="7532"/>
                </a:cubicBezTo>
                <a:cubicBezTo>
                  <a:pt x="19628" y="7532"/>
                  <a:pt x="20093" y="7723"/>
                  <a:pt x="20459" y="7357"/>
                </a:cubicBezTo>
                <a:cubicBezTo>
                  <a:pt x="20689" y="7127"/>
                  <a:pt x="20750" y="6793"/>
                  <a:pt x="20629" y="6500"/>
                </a:cubicBezTo>
                <a:cubicBezTo>
                  <a:pt x="20620" y="6483"/>
                  <a:pt x="19872" y="4948"/>
                  <a:pt x="19872" y="4948"/>
                </a:cubicBezTo>
                <a:cubicBezTo>
                  <a:pt x="19872" y="4948"/>
                  <a:pt x="19643" y="4470"/>
                  <a:pt x="20038" y="4075"/>
                </a:cubicBezTo>
                <a:cubicBezTo>
                  <a:pt x="20274" y="3838"/>
                  <a:pt x="20619" y="3781"/>
                  <a:pt x="20911" y="3910"/>
                </a:cubicBezTo>
                <a:cubicBezTo>
                  <a:pt x="20923" y="3915"/>
                  <a:pt x="22483" y="4676"/>
                  <a:pt x="22483" y="4676"/>
                </a:cubicBezTo>
                <a:cubicBezTo>
                  <a:pt x="22483" y="4676"/>
                  <a:pt x="22919" y="4897"/>
                  <a:pt x="23317" y="4499"/>
                </a:cubicBezTo>
                <a:cubicBezTo>
                  <a:pt x="23547" y="4268"/>
                  <a:pt x="23608" y="3935"/>
                  <a:pt x="23487" y="3642"/>
                </a:cubicBezTo>
                <a:cubicBezTo>
                  <a:pt x="23479" y="3624"/>
                  <a:pt x="22730" y="2090"/>
                  <a:pt x="22730" y="2090"/>
                </a:cubicBezTo>
                <a:cubicBezTo>
                  <a:pt x="22730" y="2090"/>
                  <a:pt x="22501" y="1611"/>
                  <a:pt x="22896" y="1217"/>
                </a:cubicBezTo>
                <a:cubicBezTo>
                  <a:pt x="23132" y="980"/>
                  <a:pt x="23478" y="922"/>
                  <a:pt x="23769" y="1051"/>
                </a:cubicBezTo>
                <a:cubicBezTo>
                  <a:pt x="23781" y="1056"/>
                  <a:pt x="25342" y="1818"/>
                  <a:pt x="25342" y="1818"/>
                </a:cubicBezTo>
                <a:cubicBezTo>
                  <a:pt x="25342" y="1818"/>
                  <a:pt x="25363" y="1827"/>
                  <a:pt x="25400" y="1837"/>
                </a:cubicBezTo>
                <a:lnTo>
                  <a:pt x="25400" y="0"/>
                </a:lnTo>
                <a:lnTo>
                  <a:pt x="0" y="0"/>
                </a:lnTo>
                <a:lnTo>
                  <a:pt x="0" y="14293"/>
                </a:lnTo>
                <a:close/>
              </a:path>
            </a:pathLst>
          </a:custGeom>
          <a:solidFill>
            <a:srgbClr val="F5A3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grpSp>
        <p:nvGrpSpPr>
          <p:cNvPr id="5" name="Ryhmä 14"/>
          <p:cNvGrpSpPr/>
          <p:nvPr/>
        </p:nvGrpSpPr>
        <p:grpSpPr bwMode="black">
          <a:xfrm>
            <a:off x="465669" y="5813467"/>
            <a:ext cx="1295039" cy="601443"/>
            <a:chOff x="228601" y="704851"/>
            <a:chExt cx="11734800" cy="5449888"/>
          </a:xfrm>
          <a:solidFill>
            <a:schemeClr val="bg1"/>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08563" y="457202"/>
            <a:ext cx="10739336" cy="2071991"/>
          </a:xfrm>
        </p:spPr>
        <p:txBody>
          <a:bodyPr/>
          <a:lstStyle>
            <a:lvl1pPr algn="l">
              <a:lnSpc>
                <a:spcPct val="85000"/>
              </a:lnSpc>
              <a:defRPr sz="525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3" y="2665378"/>
            <a:ext cx="10709479"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2762275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Kansi 5">
    <p:bg>
      <p:bgPr>
        <a:solidFill>
          <a:srgbClr val="9FC9EB"/>
        </a:solidFill>
        <a:effectLst/>
      </p:bgPr>
    </p:bg>
    <p:spTree>
      <p:nvGrpSpPr>
        <p:cNvPr id="1" name=""/>
        <p:cNvGrpSpPr/>
        <p:nvPr/>
      </p:nvGrpSpPr>
      <p:grpSpPr>
        <a:xfrm>
          <a:off x="0" y="0"/>
          <a:ext cx="0" cy="0"/>
          <a:chOff x="0" y="0"/>
          <a:chExt cx="0" cy="0"/>
        </a:xfrm>
      </p:grpSpPr>
      <p:sp>
        <p:nvSpPr>
          <p:cNvPr id="4" name="Freeform 18"/>
          <p:cNvSpPr>
            <a:spLocks noChangeAspect="1"/>
          </p:cNvSpPr>
          <p:nvPr/>
        </p:nvSpPr>
        <p:spPr bwMode="auto">
          <a:xfrm>
            <a:off x="-17463" y="-17463"/>
            <a:ext cx="9726613" cy="6875463"/>
          </a:xfrm>
          <a:custGeom>
            <a:avLst/>
            <a:gdLst>
              <a:gd name="T0" fmla="*/ 12981 w 20233"/>
              <a:gd name="T1" fmla="*/ 6251 h 14300"/>
              <a:gd name="T2" fmla="*/ 12981 w 20233"/>
              <a:gd name="T3" fmla="*/ 6876000 h 14300"/>
              <a:gd name="T4" fmla="*/ 3610270 w 20233"/>
              <a:gd name="T5" fmla="*/ 6876000 h 14300"/>
              <a:gd name="T6" fmla="*/ 3608347 w 20233"/>
              <a:gd name="T7" fmla="*/ 6056169 h 14300"/>
              <a:gd name="T8" fmla="*/ 4484350 w 20233"/>
              <a:gd name="T9" fmla="*/ 6058573 h 14300"/>
              <a:gd name="T10" fmla="*/ 4481946 w 20233"/>
              <a:gd name="T11" fmla="*/ 5182004 h 14300"/>
              <a:gd name="T12" fmla="*/ 5358431 w 20233"/>
              <a:gd name="T13" fmla="*/ 5184408 h 14300"/>
              <a:gd name="T14" fmla="*/ 5356027 w 20233"/>
              <a:gd name="T15" fmla="*/ 4368424 h 14300"/>
              <a:gd name="T16" fmla="*/ 6232031 w 20233"/>
              <a:gd name="T17" fmla="*/ 4370828 h 14300"/>
              <a:gd name="T18" fmla="*/ 6229627 w 20233"/>
              <a:gd name="T19" fmla="*/ 3494258 h 14300"/>
              <a:gd name="T20" fmla="*/ 7106111 w 20233"/>
              <a:gd name="T21" fmla="*/ 3496662 h 14300"/>
              <a:gd name="T22" fmla="*/ 7103707 w 20233"/>
              <a:gd name="T23" fmla="*/ 2620573 h 14300"/>
              <a:gd name="T24" fmla="*/ 7980192 w 20233"/>
              <a:gd name="T25" fmla="*/ 2622978 h 14300"/>
              <a:gd name="T26" fmla="*/ 7977788 w 20233"/>
              <a:gd name="T27" fmla="*/ 1746408 h 14300"/>
              <a:gd name="T28" fmla="*/ 8853791 w 20233"/>
              <a:gd name="T29" fmla="*/ 1748812 h 14300"/>
              <a:gd name="T30" fmla="*/ 8851388 w 20233"/>
              <a:gd name="T31" fmla="*/ 872723 h 14300"/>
              <a:gd name="T32" fmla="*/ 9727872 w 20233"/>
              <a:gd name="T33" fmla="*/ 875127 h 14300"/>
              <a:gd name="T34" fmla="*/ 9725468 w 20233"/>
              <a:gd name="T35" fmla="*/ 0 h 14300"/>
              <a:gd name="T36" fmla="*/ 12981 w 20233"/>
              <a:gd name="T37" fmla="*/ 6251 h 143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233" h="14300">
                <a:moveTo>
                  <a:pt x="27" y="13"/>
                </a:moveTo>
                <a:cubicBezTo>
                  <a:pt x="-68" y="4714"/>
                  <a:pt x="122" y="9599"/>
                  <a:pt x="27" y="14300"/>
                </a:cubicBezTo>
                <a:lnTo>
                  <a:pt x="7509" y="14300"/>
                </a:lnTo>
                <a:cubicBezTo>
                  <a:pt x="7508" y="13732"/>
                  <a:pt x="7506" y="13163"/>
                  <a:pt x="7505" y="12595"/>
                </a:cubicBezTo>
                <a:lnTo>
                  <a:pt x="9327" y="12600"/>
                </a:lnTo>
                <a:cubicBezTo>
                  <a:pt x="9325" y="11992"/>
                  <a:pt x="9324" y="11385"/>
                  <a:pt x="9322" y="10777"/>
                </a:cubicBezTo>
                <a:lnTo>
                  <a:pt x="11145" y="10782"/>
                </a:lnTo>
                <a:cubicBezTo>
                  <a:pt x="11143" y="10216"/>
                  <a:pt x="11142" y="9651"/>
                  <a:pt x="11140" y="9085"/>
                </a:cubicBezTo>
                <a:lnTo>
                  <a:pt x="12962" y="9090"/>
                </a:lnTo>
                <a:cubicBezTo>
                  <a:pt x="12960" y="8482"/>
                  <a:pt x="12959" y="7875"/>
                  <a:pt x="12957" y="7267"/>
                </a:cubicBezTo>
                <a:lnTo>
                  <a:pt x="14780" y="7272"/>
                </a:lnTo>
                <a:cubicBezTo>
                  <a:pt x="14778" y="6665"/>
                  <a:pt x="14777" y="6057"/>
                  <a:pt x="14775" y="5450"/>
                </a:cubicBezTo>
                <a:lnTo>
                  <a:pt x="16598" y="5455"/>
                </a:lnTo>
                <a:cubicBezTo>
                  <a:pt x="16596" y="4847"/>
                  <a:pt x="16595" y="4240"/>
                  <a:pt x="16593" y="3632"/>
                </a:cubicBezTo>
                <a:lnTo>
                  <a:pt x="18415" y="3637"/>
                </a:lnTo>
                <a:cubicBezTo>
                  <a:pt x="18413" y="3030"/>
                  <a:pt x="18412" y="2422"/>
                  <a:pt x="18410" y="1815"/>
                </a:cubicBezTo>
                <a:lnTo>
                  <a:pt x="20233" y="1820"/>
                </a:lnTo>
                <a:cubicBezTo>
                  <a:pt x="20231" y="1213"/>
                  <a:pt x="20230" y="607"/>
                  <a:pt x="20228" y="0"/>
                </a:cubicBezTo>
                <a:lnTo>
                  <a:pt x="27" y="13"/>
                </a:lnTo>
                <a:close/>
              </a:path>
            </a:pathLst>
          </a:custGeom>
          <a:solidFill>
            <a:srgbClr val="DB27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grpSp>
        <p:nvGrpSpPr>
          <p:cNvPr id="5" name="Ryhmä 14"/>
          <p:cNvGrpSpPr/>
          <p:nvPr/>
        </p:nvGrpSpPr>
        <p:grpSpPr bwMode="black">
          <a:xfrm>
            <a:off x="465669" y="5813467"/>
            <a:ext cx="1295039" cy="601443"/>
            <a:chOff x="228601" y="704851"/>
            <a:chExt cx="11734800" cy="5449888"/>
          </a:xfrm>
          <a:solidFill>
            <a:schemeClr val="bg1"/>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08563" y="457202"/>
            <a:ext cx="10739336" cy="2071991"/>
          </a:xfrm>
        </p:spPr>
        <p:txBody>
          <a:bodyPr/>
          <a:lstStyle>
            <a:lvl1pPr algn="l">
              <a:lnSpc>
                <a:spcPct val="85000"/>
              </a:lnSpc>
              <a:defRPr sz="525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3" y="2665378"/>
            <a:ext cx="10709479"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10981023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Kansi 5 B">
    <p:bg>
      <p:bgPr>
        <a:solidFill>
          <a:srgbClr val="9FC9EB"/>
        </a:solidFill>
        <a:effectLst/>
      </p:bgPr>
    </p:bg>
    <p:spTree>
      <p:nvGrpSpPr>
        <p:cNvPr id="1" name=""/>
        <p:cNvGrpSpPr/>
        <p:nvPr/>
      </p:nvGrpSpPr>
      <p:grpSpPr>
        <a:xfrm>
          <a:off x="0" y="0"/>
          <a:ext cx="0" cy="0"/>
          <a:chOff x="0" y="0"/>
          <a:chExt cx="0" cy="0"/>
        </a:xfrm>
      </p:grpSpPr>
      <p:sp>
        <p:nvSpPr>
          <p:cNvPr id="4" name="Freeform 5"/>
          <p:cNvSpPr>
            <a:spLocks/>
          </p:cNvSpPr>
          <p:nvPr/>
        </p:nvSpPr>
        <p:spPr bwMode="auto">
          <a:xfrm>
            <a:off x="1" y="0"/>
            <a:ext cx="12193588" cy="6858000"/>
          </a:xfrm>
          <a:custGeom>
            <a:avLst/>
            <a:gdLst>
              <a:gd name="T0" fmla="*/ 0 w 25400"/>
              <a:gd name="T1" fmla="*/ 0 h 14300"/>
              <a:gd name="T2" fmla="*/ 0 w 25400"/>
              <a:gd name="T3" fmla="*/ 6858000 h 14300"/>
              <a:gd name="T4" fmla="*/ 6962125 w 25400"/>
              <a:gd name="T5" fmla="*/ 6858000 h 14300"/>
              <a:gd name="T6" fmla="*/ 6959725 w 25400"/>
              <a:gd name="T7" fmla="*/ 6040315 h 14300"/>
              <a:gd name="T8" fmla="*/ 7834851 w 25400"/>
              <a:gd name="T9" fmla="*/ 6042713 h 14300"/>
              <a:gd name="T10" fmla="*/ 7832451 w 25400"/>
              <a:gd name="T11" fmla="*/ 5168438 h 14300"/>
              <a:gd name="T12" fmla="*/ 8707097 w 25400"/>
              <a:gd name="T13" fmla="*/ 5170836 h 14300"/>
              <a:gd name="T14" fmla="*/ 8704697 w 25400"/>
              <a:gd name="T15" fmla="*/ 4356988 h 14300"/>
              <a:gd name="T16" fmla="*/ 9579823 w 25400"/>
              <a:gd name="T17" fmla="*/ 4359386 h 14300"/>
              <a:gd name="T18" fmla="*/ 9577423 w 25400"/>
              <a:gd name="T19" fmla="*/ 3485111 h 14300"/>
              <a:gd name="T20" fmla="*/ 10452069 w 25400"/>
              <a:gd name="T21" fmla="*/ 3487509 h 14300"/>
              <a:gd name="T22" fmla="*/ 10449668 w 25400"/>
              <a:gd name="T23" fmla="*/ 2613713 h 14300"/>
              <a:gd name="T24" fmla="*/ 11324795 w 25400"/>
              <a:gd name="T25" fmla="*/ 2616111 h 14300"/>
              <a:gd name="T26" fmla="*/ 11322394 w 25400"/>
              <a:gd name="T27" fmla="*/ 1741836 h 14300"/>
              <a:gd name="T28" fmla="*/ 12193200 w 25400"/>
              <a:gd name="T29" fmla="*/ 1744234 h 14300"/>
              <a:gd name="T30" fmla="*/ 12193200 w 25400"/>
              <a:gd name="T31" fmla="*/ 0 h 14300"/>
              <a:gd name="T32" fmla="*/ 0 w 25400"/>
              <a:gd name="T33" fmla="*/ 0 h 14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400" h="14300">
                <a:moveTo>
                  <a:pt x="0" y="0"/>
                </a:moveTo>
                <a:lnTo>
                  <a:pt x="0" y="14300"/>
                </a:lnTo>
                <a:lnTo>
                  <a:pt x="14503" y="14300"/>
                </a:lnTo>
                <a:lnTo>
                  <a:pt x="14498" y="12595"/>
                </a:lnTo>
                <a:lnTo>
                  <a:pt x="16321" y="12600"/>
                </a:lnTo>
                <a:lnTo>
                  <a:pt x="16316" y="10777"/>
                </a:lnTo>
                <a:lnTo>
                  <a:pt x="18138" y="10782"/>
                </a:lnTo>
                <a:lnTo>
                  <a:pt x="18133" y="9085"/>
                </a:lnTo>
                <a:lnTo>
                  <a:pt x="19956" y="9090"/>
                </a:lnTo>
                <a:lnTo>
                  <a:pt x="19951" y="7267"/>
                </a:lnTo>
                <a:lnTo>
                  <a:pt x="21773" y="7272"/>
                </a:lnTo>
                <a:lnTo>
                  <a:pt x="21768" y="5450"/>
                </a:lnTo>
                <a:lnTo>
                  <a:pt x="23591" y="5455"/>
                </a:lnTo>
                <a:lnTo>
                  <a:pt x="23586" y="3632"/>
                </a:lnTo>
                <a:lnTo>
                  <a:pt x="25400" y="3637"/>
                </a:lnTo>
                <a:lnTo>
                  <a:pt x="25400" y="0"/>
                </a:lnTo>
                <a:lnTo>
                  <a:pt x="0" y="0"/>
                </a:lnTo>
                <a:close/>
              </a:path>
            </a:pathLst>
          </a:custGeom>
          <a:solidFill>
            <a:srgbClr val="DB27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grpSp>
        <p:nvGrpSpPr>
          <p:cNvPr id="5" name="Ryhmä 14"/>
          <p:cNvGrpSpPr/>
          <p:nvPr/>
        </p:nvGrpSpPr>
        <p:grpSpPr bwMode="black">
          <a:xfrm>
            <a:off x="465669" y="5813467"/>
            <a:ext cx="1295039" cy="601443"/>
            <a:chOff x="228601" y="704851"/>
            <a:chExt cx="11734800" cy="5449888"/>
          </a:xfrm>
          <a:solidFill>
            <a:schemeClr val="bg1"/>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08563" y="457202"/>
            <a:ext cx="10739336" cy="2071991"/>
          </a:xfrm>
        </p:spPr>
        <p:txBody>
          <a:bodyPr/>
          <a:lstStyle>
            <a:lvl1pPr algn="l">
              <a:lnSpc>
                <a:spcPct val="85000"/>
              </a:lnSpc>
              <a:defRPr sz="525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3" y="2665378"/>
            <a:ext cx="10709479"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28153205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_Otsikkodia">
    <p:spTree>
      <p:nvGrpSpPr>
        <p:cNvPr id="1" name=""/>
        <p:cNvGrpSpPr/>
        <p:nvPr/>
      </p:nvGrpSpPr>
      <p:grpSpPr>
        <a:xfrm>
          <a:off x="0" y="0"/>
          <a:ext cx="0" cy="0"/>
          <a:chOff x="0" y="0"/>
          <a:chExt cx="0" cy="0"/>
        </a:xfrm>
      </p:grpSpPr>
      <p:sp>
        <p:nvSpPr>
          <p:cNvPr id="3" name="Päivämäärän paikkamerkki 3"/>
          <p:cNvSpPr>
            <a:spLocks noGrp="1"/>
          </p:cNvSpPr>
          <p:nvPr>
            <p:ph type="dt" sz="half" idx="10"/>
          </p:nvPr>
        </p:nvSpPr>
        <p:spPr/>
        <p:txBody>
          <a:bodyPr/>
          <a:lstStyle>
            <a:lvl1pPr>
              <a:defRPr/>
            </a:lvl1pPr>
          </a:lstStyle>
          <a:p>
            <a:pPr>
              <a:defRPr/>
            </a:pPr>
            <a:fld id="{3CA393B7-32DE-432C-AA7C-E67110B64CB6}" type="datetimeFigureOut">
              <a:rPr lang="fi-FI"/>
              <a:pPr>
                <a:defRPr/>
              </a:pPr>
              <a:t>13.1.2021</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5D0A638B-379B-4F2A-A374-089CCB350F72}" type="slidenum">
              <a:rPr lang="fi-FI" altLang="fi-FI"/>
              <a:pPr>
                <a:defRPr/>
              </a:pPr>
              <a:t>‹#›</a:t>
            </a:fld>
            <a:endParaRPr lang="fi-FI" altLang="fi-FI"/>
          </a:p>
        </p:txBody>
      </p:sp>
    </p:spTree>
    <p:extLst>
      <p:ext uri="{BB962C8B-B14F-4D97-AF65-F5344CB8AC3E}">
        <p14:creationId xmlns:p14="http://schemas.microsoft.com/office/powerpoint/2010/main" val="28115576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10661515" cy="5136204"/>
          </a:xfrm>
        </p:spPr>
        <p:txBody>
          <a:bodyPr/>
          <a:lstStyle>
            <a:lvl1pPr algn="l">
              <a:lnSpc>
                <a:spcPct val="85000"/>
              </a:lnSpc>
              <a:defRPr sz="7000">
                <a:latin typeface="+mj-lt"/>
              </a:defRPr>
            </a:lvl1pPr>
          </a:lstStyle>
          <a:p>
            <a:r>
              <a:rPr lang="fi-FI"/>
              <a:t>Muokkaa perustyyl. napsautt.</a:t>
            </a:r>
            <a:endParaRPr lang="fi-FI" dirty="0"/>
          </a:p>
        </p:txBody>
      </p:sp>
      <p:sp>
        <p:nvSpPr>
          <p:cNvPr id="3" name="Päivämäärän paikkamerkki 3"/>
          <p:cNvSpPr>
            <a:spLocks noGrp="1"/>
          </p:cNvSpPr>
          <p:nvPr>
            <p:ph type="dt" sz="half" idx="10"/>
          </p:nvPr>
        </p:nvSpPr>
        <p:spPr/>
        <p:txBody>
          <a:bodyPr/>
          <a:lstStyle>
            <a:lvl1pPr>
              <a:defRPr/>
            </a:lvl1pPr>
          </a:lstStyle>
          <a:p>
            <a:pPr>
              <a:defRPr/>
            </a:pPr>
            <a:fld id="{33829326-A44B-4123-B3E6-1364C4E10D55}" type="datetime1">
              <a:rPr lang="fi-FI" smtClean="0"/>
              <a:pPr>
                <a:defRPr/>
              </a:pPr>
              <a:t>13.1.2021</a:t>
            </a:fld>
            <a:endParaRPr lang="fi-FI" dirty="0"/>
          </a:p>
        </p:txBody>
      </p:sp>
      <p:sp>
        <p:nvSpPr>
          <p:cNvPr id="4" name="Alatunnisteen paikkamerkki 4"/>
          <p:cNvSpPr>
            <a:spLocks noGrp="1"/>
          </p:cNvSpPr>
          <p:nvPr>
            <p:ph type="ftr" sz="quarter" idx="11"/>
          </p:nvPr>
        </p:nvSpPr>
        <p:spPr/>
        <p:txBody>
          <a:bodyPr/>
          <a:lstStyle>
            <a:lvl1pPr>
              <a:defRPr/>
            </a:lvl1pPr>
          </a:lstStyle>
          <a:p>
            <a:pPr>
              <a:defRPr/>
            </a:pPr>
            <a:r>
              <a:rPr lang="fi-FI" dirty="0"/>
              <a:t>Kehittämispalvelut</a:t>
            </a:r>
          </a:p>
        </p:txBody>
      </p:sp>
      <p:sp>
        <p:nvSpPr>
          <p:cNvPr id="5" name="Dian numeron paikkamerkki 5"/>
          <p:cNvSpPr>
            <a:spLocks noGrp="1"/>
          </p:cNvSpPr>
          <p:nvPr>
            <p:ph type="sldNum" sz="quarter" idx="12"/>
          </p:nvPr>
        </p:nvSpPr>
        <p:spPr/>
        <p:txBody>
          <a:bodyPr/>
          <a:lstStyle>
            <a:lvl1pPr>
              <a:defRPr/>
            </a:lvl1pPr>
          </a:lstStyle>
          <a:p>
            <a:pPr>
              <a:defRPr/>
            </a:pPr>
            <a:fld id="{4078ADC0-F65C-481C-906A-BAEAB802C092}" type="slidenum">
              <a:rPr lang="fi-FI"/>
              <a:pPr>
                <a:defRPr/>
              </a:pPr>
              <a:t>‹#›</a:t>
            </a:fld>
            <a:endParaRPr lang="fi-FI" dirty="0"/>
          </a:p>
        </p:txBody>
      </p:sp>
    </p:spTree>
    <p:extLst>
      <p:ext uri="{BB962C8B-B14F-4D97-AF65-F5344CB8AC3E}">
        <p14:creationId xmlns:p14="http://schemas.microsoft.com/office/powerpoint/2010/main" val="29475557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Otsikkodia nega">
    <p:bg>
      <p:bgPr>
        <a:solidFill>
          <a:srgbClr val="000000"/>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465667" y="6222027"/>
            <a:ext cx="804333" cy="373549"/>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grpSp>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fld id="{E6597853-53A3-490A-A69A-2CBB54386193}" type="datetime1">
              <a:rPr lang="fi-FI"/>
              <a:pPr>
                <a:defRPr/>
              </a:pPr>
              <a:t>13.1.2021</a:t>
            </a:fld>
            <a:endParaRPr lang="fi-FI" dirty="0"/>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r>
              <a:rPr lang="fi-FI" dirty="0"/>
              <a:t>Kehittämispalvelut</a:t>
            </a:r>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B19BB2FF-F9D9-4128-95A6-00B4C8ACE506}" type="slidenum">
              <a:rPr lang="fi-FI"/>
              <a:pPr>
                <a:defRPr/>
              </a:pPr>
              <a:t>‹#›</a:t>
            </a:fld>
            <a:endParaRPr lang="fi-FI" dirty="0"/>
          </a:p>
        </p:txBody>
      </p:sp>
    </p:spTree>
    <p:extLst>
      <p:ext uri="{BB962C8B-B14F-4D97-AF65-F5344CB8AC3E}">
        <p14:creationId xmlns:p14="http://schemas.microsoft.com/office/powerpoint/2010/main" val="2903241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Väliotsikko kupari">
    <p:bg>
      <p:bgPr>
        <a:solidFill>
          <a:srgbClr val="00D7A6"/>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465668" y="6222029"/>
            <a:ext cx="804333" cy="373549"/>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86384" y="457200"/>
            <a:ext cx="10661515" cy="5136204"/>
          </a:xfrm>
        </p:spPr>
        <p:txBody>
          <a:bodyPr/>
          <a:lstStyle>
            <a:lvl1pPr algn="l">
              <a:lnSpc>
                <a:spcPct val="85000"/>
              </a:lnSpc>
              <a:defRPr sz="5250">
                <a:solidFill>
                  <a:srgbClr val="FFFFFF"/>
                </a:solidFill>
                <a:latin typeface="+mj-lt"/>
              </a:defRPr>
            </a:lvl1pPr>
          </a:lstStyle>
          <a:p>
            <a:r>
              <a:rPr lang="fi-FI"/>
              <a:t>Muokkaa perustyyl. napsautt.</a:t>
            </a:r>
            <a:endParaRPr lang="fi-FI" dirty="0"/>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fld id="{503ECB7D-8377-41E7-8D0D-50DD5CBEAF68}" type="datetimeFigureOut">
              <a:rPr lang="fi-FI" smtClean="0"/>
              <a:pPr>
                <a:defRPr/>
              </a:pPr>
              <a:t>13.1.2021</a:t>
            </a:fld>
            <a:endParaRPr lang="fi-FI"/>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endParaRPr lang="fi-FI"/>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B48E9D43-A5DE-4F45-A840-C21EEAC75537}" type="slidenum">
              <a:rPr lang="fi-FI" altLang="fi-FI" smtClean="0"/>
              <a:pPr>
                <a:defRPr/>
              </a:pPr>
              <a:t>‹#›</a:t>
            </a:fld>
            <a:endParaRPr lang="fi-FI" altLang="fi-FI"/>
          </a:p>
        </p:txBody>
      </p:sp>
    </p:spTree>
    <p:extLst>
      <p:ext uri="{BB962C8B-B14F-4D97-AF65-F5344CB8AC3E}">
        <p14:creationId xmlns:p14="http://schemas.microsoft.com/office/powerpoint/2010/main" val="41988368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Väliotsikko spåra">
    <p:bg>
      <p:bgPr>
        <a:solidFill>
          <a:srgbClr val="009246"/>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465667" y="6222027"/>
            <a:ext cx="804333" cy="373549"/>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grpSp>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fld id="{2C67EE62-7C72-43DD-AD02-03947196F17C}" type="datetime1">
              <a:rPr lang="fi-FI"/>
              <a:pPr>
                <a:defRPr/>
              </a:pPr>
              <a:t>13.1.2021</a:t>
            </a:fld>
            <a:endParaRPr lang="fi-FI" dirty="0"/>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r>
              <a:rPr lang="fi-FI" dirty="0"/>
              <a:t>Kehittämispalvelut</a:t>
            </a:r>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F6D6BC5F-066E-470B-B02F-0E6C9E46A5C8}" type="slidenum">
              <a:rPr lang="fi-FI"/>
              <a:pPr>
                <a:defRPr/>
              </a:pPr>
              <a:t>‹#›</a:t>
            </a:fld>
            <a:endParaRPr lang="fi-FI" dirty="0"/>
          </a:p>
        </p:txBody>
      </p:sp>
    </p:spTree>
    <p:extLst>
      <p:ext uri="{BB962C8B-B14F-4D97-AF65-F5344CB8AC3E}">
        <p14:creationId xmlns:p14="http://schemas.microsoft.com/office/powerpoint/2010/main" val="6911034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Väliotsikko kupari">
    <p:bg>
      <p:bgPr>
        <a:solidFill>
          <a:srgbClr val="00D7A6"/>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465667" y="6222027"/>
            <a:ext cx="804333" cy="373549"/>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grpSp>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fld id="{5626DD81-38C6-4541-B9B7-CE92BB0618AA}" type="datetime1">
              <a:rPr lang="fi-FI"/>
              <a:pPr>
                <a:defRPr/>
              </a:pPr>
              <a:t>13.1.2021</a:t>
            </a:fld>
            <a:endParaRPr lang="fi-FI" dirty="0"/>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r>
              <a:rPr lang="fi-FI" dirty="0"/>
              <a:t>Kehittämispalvelut</a:t>
            </a:r>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49554BC4-B62E-4D46-A67E-93699FB90736}" type="slidenum">
              <a:rPr lang="fi-FI"/>
              <a:pPr>
                <a:defRPr/>
              </a:pPr>
              <a:t>‹#›</a:t>
            </a:fld>
            <a:endParaRPr lang="fi-FI" dirty="0"/>
          </a:p>
        </p:txBody>
      </p:sp>
    </p:spTree>
    <p:extLst>
      <p:ext uri="{BB962C8B-B14F-4D97-AF65-F5344CB8AC3E}">
        <p14:creationId xmlns:p14="http://schemas.microsoft.com/office/powerpoint/2010/main" val="30886667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Väliotsikko vaakuna">
    <p:bg>
      <p:bgPr>
        <a:solidFill>
          <a:srgbClr val="0001BE"/>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465667" y="6222027"/>
            <a:ext cx="804333" cy="373549"/>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grpSp>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fld id="{3D19C7D5-84DE-44AA-A8FE-0C1E35F9814C}" type="datetime1">
              <a:rPr lang="fi-FI"/>
              <a:pPr>
                <a:defRPr/>
              </a:pPr>
              <a:t>13.1.2021</a:t>
            </a:fld>
            <a:endParaRPr lang="fi-FI" dirty="0"/>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r>
              <a:rPr lang="fi-FI" dirty="0"/>
              <a:t>Kehittämispalvelut</a:t>
            </a:r>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074B2B31-5D44-4096-B827-5A41DED530AB}" type="slidenum">
              <a:rPr lang="fi-FI"/>
              <a:pPr>
                <a:defRPr/>
              </a:pPr>
              <a:t>‹#›</a:t>
            </a:fld>
            <a:endParaRPr lang="fi-FI" dirty="0"/>
          </a:p>
        </p:txBody>
      </p:sp>
    </p:spTree>
    <p:extLst>
      <p:ext uri="{BB962C8B-B14F-4D97-AF65-F5344CB8AC3E}">
        <p14:creationId xmlns:p14="http://schemas.microsoft.com/office/powerpoint/2010/main" val="18153012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Väliotsikko tiili">
    <p:bg>
      <p:bgPr>
        <a:solidFill>
          <a:srgbClr val="DB2719"/>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465667" y="6222027"/>
            <a:ext cx="804333" cy="373549"/>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grpSp>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fld id="{8EC8153F-D5CD-432E-80D0-6CAE7E1AF1E3}" type="datetime1">
              <a:rPr lang="fi-FI"/>
              <a:pPr>
                <a:defRPr/>
              </a:pPr>
              <a:t>13.1.2021</a:t>
            </a:fld>
            <a:endParaRPr lang="fi-FI" dirty="0"/>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r>
              <a:rPr lang="fi-FI" dirty="0"/>
              <a:t>Kehittämispalvelut</a:t>
            </a:r>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4EEFDF7C-FC5B-4E14-821D-537FCEF4DAB1}" type="slidenum">
              <a:rPr lang="fi-FI"/>
              <a:pPr>
                <a:defRPr/>
              </a:pPr>
              <a:t>‹#›</a:t>
            </a:fld>
            <a:endParaRPr lang="fi-FI" dirty="0"/>
          </a:p>
        </p:txBody>
      </p:sp>
    </p:spTree>
    <p:extLst>
      <p:ext uri="{BB962C8B-B14F-4D97-AF65-F5344CB8AC3E}">
        <p14:creationId xmlns:p14="http://schemas.microsoft.com/office/powerpoint/2010/main" val="1726740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Väliotsikko sumu">
    <p:bg>
      <p:bgPr>
        <a:solidFill>
          <a:srgbClr val="9FC9EB"/>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465667" y="6222027"/>
            <a:ext cx="804333" cy="373549"/>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grpSp>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fld id="{8B0AEC7A-E5F3-48C6-856C-E999A9613D7D}" type="datetime1">
              <a:rPr lang="fi-FI"/>
              <a:pPr>
                <a:defRPr/>
              </a:pPr>
              <a:t>13.1.2021</a:t>
            </a:fld>
            <a:endParaRPr lang="fi-FI" dirty="0"/>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r>
              <a:rPr lang="fi-FI" dirty="0"/>
              <a:t>Kehittämispalvelut</a:t>
            </a:r>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C5A71AFE-0C38-4896-ACE5-55CE66926365}" type="slidenum">
              <a:rPr lang="fi-FI"/>
              <a:pPr>
                <a:defRPr/>
              </a:pPr>
              <a:t>‹#›</a:t>
            </a:fld>
            <a:endParaRPr lang="fi-FI" dirty="0"/>
          </a:p>
        </p:txBody>
      </p:sp>
    </p:spTree>
    <p:extLst>
      <p:ext uri="{BB962C8B-B14F-4D97-AF65-F5344CB8AC3E}">
        <p14:creationId xmlns:p14="http://schemas.microsoft.com/office/powerpoint/2010/main" val="41764168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Väliotsikko metro">
    <p:bg>
      <p:bgPr>
        <a:solidFill>
          <a:schemeClr val="accent2"/>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465667" y="6222027"/>
            <a:ext cx="804333" cy="373549"/>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grpSp>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fld id="{E2B45C4F-1E5F-4888-838F-CC0846291727}" type="datetime1">
              <a:rPr lang="fi-FI"/>
              <a:pPr>
                <a:defRPr/>
              </a:pPr>
              <a:t>13.1.2021</a:t>
            </a:fld>
            <a:endParaRPr lang="fi-FI" dirty="0"/>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r>
              <a:rPr lang="fi-FI" dirty="0"/>
              <a:t>Kehittämispalvelut</a:t>
            </a:r>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651ECB30-AC7D-4525-BADA-2D3D7ADEBA60}" type="slidenum">
              <a:rPr lang="fi-FI"/>
              <a:pPr>
                <a:defRPr/>
              </a:pPr>
              <a:t>‹#›</a:t>
            </a:fld>
            <a:endParaRPr lang="fi-FI" dirty="0"/>
          </a:p>
        </p:txBody>
      </p:sp>
    </p:spTree>
    <p:extLst>
      <p:ext uri="{BB962C8B-B14F-4D97-AF65-F5344CB8AC3E}">
        <p14:creationId xmlns:p14="http://schemas.microsoft.com/office/powerpoint/2010/main" val="23346320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lvl1pPr>
              <a:defRPr/>
            </a:lvl1pPr>
          </a:lstStyle>
          <a:p>
            <a:pPr>
              <a:defRPr/>
            </a:pPr>
            <a:fld id="{8C3590C2-5737-4D75-B18F-A3D133213F9F}" type="datetime1">
              <a:rPr lang="fi-FI" smtClean="0"/>
              <a:pPr>
                <a:defRPr/>
              </a:pPr>
              <a:t>13.1.2021</a:t>
            </a:fld>
            <a:endParaRPr lang="fi-FI" dirty="0"/>
          </a:p>
        </p:txBody>
      </p:sp>
      <p:sp>
        <p:nvSpPr>
          <p:cNvPr id="5" name="Alatunnisteen paikkamerkki 4"/>
          <p:cNvSpPr>
            <a:spLocks noGrp="1"/>
          </p:cNvSpPr>
          <p:nvPr>
            <p:ph type="ftr" sz="quarter" idx="11"/>
          </p:nvPr>
        </p:nvSpPr>
        <p:spPr/>
        <p:txBody>
          <a:bodyPr/>
          <a:lstStyle>
            <a:lvl1pPr>
              <a:defRPr/>
            </a:lvl1pPr>
          </a:lstStyle>
          <a:p>
            <a:pPr>
              <a:defRPr/>
            </a:pPr>
            <a:r>
              <a:rPr lang="fi-FI" dirty="0"/>
              <a:t>Kehittämispalvelut</a:t>
            </a:r>
          </a:p>
        </p:txBody>
      </p:sp>
      <p:sp>
        <p:nvSpPr>
          <p:cNvPr id="6" name="Dian numeron paikkamerkki 5"/>
          <p:cNvSpPr>
            <a:spLocks noGrp="1"/>
          </p:cNvSpPr>
          <p:nvPr>
            <p:ph type="sldNum" sz="quarter" idx="12"/>
          </p:nvPr>
        </p:nvSpPr>
        <p:spPr/>
        <p:txBody>
          <a:bodyPr/>
          <a:lstStyle>
            <a:lvl1pPr>
              <a:defRPr/>
            </a:lvl1pPr>
          </a:lstStyle>
          <a:p>
            <a:pPr>
              <a:defRPr/>
            </a:pPr>
            <a:fld id="{E5DBF780-C6AE-4B86-9EB5-6EC064D503B8}" type="slidenum">
              <a:rPr lang="fi-FI"/>
              <a:pPr>
                <a:defRPr/>
              </a:pPr>
              <a:t>‹#›</a:t>
            </a:fld>
            <a:endParaRPr lang="fi-FI" dirty="0"/>
          </a:p>
        </p:txBody>
      </p:sp>
    </p:spTree>
    <p:extLst>
      <p:ext uri="{BB962C8B-B14F-4D97-AF65-F5344CB8AC3E}">
        <p14:creationId xmlns:p14="http://schemas.microsoft.com/office/powerpoint/2010/main" val="16358937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Otsikko ja sisältö B">
    <p:spTree>
      <p:nvGrpSpPr>
        <p:cNvPr id="1" name=""/>
        <p:cNvGrpSpPr/>
        <p:nvPr/>
      </p:nvGrpSpPr>
      <p:grpSpPr>
        <a:xfrm>
          <a:off x="0" y="0"/>
          <a:ext cx="0" cy="0"/>
          <a:chOff x="0" y="0"/>
          <a:chExt cx="0" cy="0"/>
        </a:xfrm>
      </p:grpSpPr>
      <p:sp>
        <p:nvSpPr>
          <p:cNvPr id="4" name="Freeform 9"/>
          <p:cNvSpPr>
            <a:spLocks noChangeAspect="1"/>
          </p:cNvSpPr>
          <p:nvPr/>
        </p:nvSpPr>
        <p:spPr bwMode="auto">
          <a:xfrm>
            <a:off x="11018838" y="0"/>
            <a:ext cx="1189037" cy="6858000"/>
          </a:xfrm>
          <a:custGeom>
            <a:avLst/>
            <a:gdLst>
              <a:gd name="T0" fmla="*/ 107277 w 2460"/>
              <a:gd name="T1" fmla="*/ 0 h 14300"/>
              <a:gd name="T2" fmla="*/ 0 w 2460"/>
              <a:gd name="T3" fmla="*/ 340023 h 14300"/>
              <a:gd name="T4" fmla="*/ 115492 w 2460"/>
              <a:gd name="T5" fmla="*/ 771645 h 14300"/>
              <a:gd name="T6" fmla="*/ 0 w 2460"/>
              <a:gd name="T7" fmla="*/ 1203267 h 14300"/>
              <a:gd name="T8" fmla="*/ 115492 w 2460"/>
              <a:gd name="T9" fmla="*/ 1634890 h 14300"/>
              <a:gd name="T10" fmla="*/ 0 w 2460"/>
              <a:gd name="T11" fmla="*/ 2066032 h 14300"/>
              <a:gd name="T12" fmla="*/ 115492 w 2460"/>
              <a:gd name="T13" fmla="*/ 2497655 h 14300"/>
              <a:gd name="T14" fmla="*/ 115492 w 2460"/>
              <a:gd name="T15" fmla="*/ 2519716 h 14300"/>
              <a:gd name="T16" fmla="*/ 0 w 2460"/>
              <a:gd name="T17" fmla="*/ 2951338 h 14300"/>
              <a:gd name="T18" fmla="*/ 115492 w 2460"/>
              <a:gd name="T19" fmla="*/ 3382481 h 14300"/>
              <a:gd name="T20" fmla="*/ 0 w 2460"/>
              <a:gd name="T21" fmla="*/ 3814103 h 14300"/>
              <a:gd name="T22" fmla="*/ 115492 w 2460"/>
              <a:gd name="T23" fmla="*/ 4245725 h 14300"/>
              <a:gd name="T24" fmla="*/ 0 w 2460"/>
              <a:gd name="T25" fmla="*/ 4676868 h 14300"/>
              <a:gd name="T26" fmla="*/ 115492 w 2460"/>
              <a:gd name="T27" fmla="*/ 5108491 h 14300"/>
              <a:gd name="T28" fmla="*/ 0 w 2460"/>
              <a:gd name="T29" fmla="*/ 5540113 h 14300"/>
              <a:gd name="T30" fmla="*/ 115492 w 2460"/>
              <a:gd name="T31" fmla="*/ 5971256 h 14300"/>
              <a:gd name="T32" fmla="*/ 0 w 2460"/>
              <a:gd name="T33" fmla="*/ 6402878 h 14300"/>
              <a:gd name="T34" fmla="*/ 115492 w 2460"/>
              <a:gd name="T35" fmla="*/ 6834501 h 14300"/>
              <a:gd name="T36" fmla="*/ 115009 w 2460"/>
              <a:gd name="T37" fmla="*/ 6858000 h 14300"/>
              <a:gd name="T38" fmla="*/ 1188749 w 2460"/>
              <a:gd name="T39" fmla="*/ 6858000 h 14300"/>
              <a:gd name="T40" fmla="*/ 1188749 w 2460"/>
              <a:gd name="T41" fmla="*/ 0 h 14300"/>
              <a:gd name="T42" fmla="*/ 107277 w 2460"/>
              <a:gd name="T43" fmla="*/ 0 h 143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0" h="14300">
                <a:moveTo>
                  <a:pt x="222" y="0"/>
                </a:moveTo>
                <a:cubicBezTo>
                  <a:pt x="167" y="272"/>
                  <a:pt x="0" y="334"/>
                  <a:pt x="0" y="709"/>
                </a:cubicBezTo>
                <a:cubicBezTo>
                  <a:pt x="0" y="1159"/>
                  <a:pt x="239" y="1159"/>
                  <a:pt x="239" y="1609"/>
                </a:cubicBezTo>
                <a:cubicBezTo>
                  <a:pt x="239" y="2059"/>
                  <a:pt x="0" y="2059"/>
                  <a:pt x="0" y="2509"/>
                </a:cubicBezTo>
                <a:cubicBezTo>
                  <a:pt x="0" y="2959"/>
                  <a:pt x="239" y="2959"/>
                  <a:pt x="239" y="3409"/>
                </a:cubicBezTo>
                <a:cubicBezTo>
                  <a:pt x="239" y="3858"/>
                  <a:pt x="0" y="3858"/>
                  <a:pt x="0" y="4308"/>
                </a:cubicBezTo>
                <a:cubicBezTo>
                  <a:pt x="0" y="4758"/>
                  <a:pt x="239" y="4758"/>
                  <a:pt x="239" y="5208"/>
                </a:cubicBezTo>
                <a:lnTo>
                  <a:pt x="239" y="5254"/>
                </a:lnTo>
                <a:cubicBezTo>
                  <a:pt x="239" y="5704"/>
                  <a:pt x="0" y="5704"/>
                  <a:pt x="0" y="6154"/>
                </a:cubicBezTo>
                <a:cubicBezTo>
                  <a:pt x="0" y="6603"/>
                  <a:pt x="239" y="6603"/>
                  <a:pt x="239" y="7053"/>
                </a:cubicBezTo>
                <a:cubicBezTo>
                  <a:pt x="239" y="7503"/>
                  <a:pt x="0" y="7503"/>
                  <a:pt x="0" y="7953"/>
                </a:cubicBezTo>
                <a:cubicBezTo>
                  <a:pt x="0" y="8403"/>
                  <a:pt x="239" y="8403"/>
                  <a:pt x="239" y="8853"/>
                </a:cubicBezTo>
                <a:cubicBezTo>
                  <a:pt x="239" y="9303"/>
                  <a:pt x="0" y="9303"/>
                  <a:pt x="0" y="9752"/>
                </a:cubicBezTo>
                <a:cubicBezTo>
                  <a:pt x="0" y="10202"/>
                  <a:pt x="239" y="10202"/>
                  <a:pt x="239" y="10652"/>
                </a:cubicBezTo>
                <a:cubicBezTo>
                  <a:pt x="239" y="11102"/>
                  <a:pt x="0" y="11102"/>
                  <a:pt x="0" y="11552"/>
                </a:cubicBezTo>
                <a:cubicBezTo>
                  <a:pt x="0" y="12002"/>
                  <a:pt x="239" y="12002"/>
                  <a:pt x="239" y="12451"/>
                </a:cubicBezTo>
                <a:cubicBezTo>
                  <a:pt x="239" y="12901"/>
                  <a:pt x="0" y="12901"/>
                  <a:pt x="0" y="13351"/>
                </a:cubicBezTo>
                <a:cubicBezTo>
                  <a:pt x="0" y="13801"/>
                  <a:pt x="239" y="13801"/>
                  <a:pt x="239" y="14251"/>
                </a:cubicBezTo>
                <a:cubicBezTo>
                  <a:pt x="239" y="14268"/>
                  <a:pt x="239" y="14284"/>
                  <a:pt x="238" y="14300"/>
                </a:cubicBezTo>
                <a:lnTo>
                  <a:pt x="2460" y="14300"/>
                </a:lnTo>
                <a:lnTo>
                  <a:pt x="2460" y="0"/>
                </a:lnTo>
                <a:lnTo>
                  <a:pt x="222" y="0"/>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dirty="0">
              <a:solidFill>
                <a:prstClr val="black"/>
              </a:solidFill>
            </a:endParaRPr>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3"/>
          <p:cNvSpPr>
            <a:spLocks noGrp="1"/>
          </p:cNvSpPr>
          <p:nvPr>
            <p:ph type="dt" sz="half" idx="10"/>
          </p:nvPr>
        </p:nvSpPr>
        <p:spPr/>
        <p:txBody>
          <a:bodyPr/>
          <a:lstStyle>
            <a:lvl1pPr>
              <a:defRPr/>
            </a:lvl1pPr>
          </a:lstStyle>
          <a:p>
            <a:pPr>
              <a:defRPr/>
            </a:pPr>
            <a:fld id="{9C30BD71-5A35-4DEA-8AAA-0488AEB983F5}" type="datetime1">
              <a:rPr lang="fi-FI" smtClean="0"/>
              <a:pPr>
                <a:defRPr/>
              </a:pPr>
              <a:t>13.1.2021</a:t>
            </a:fld>
            <a:endParaRPr lang="fi-FI" dirty="0"/>
          </a:p>
        </p:txBody>
      </p:sp>
      <p:sp>
        <p:nvSpPr>
          <p:cNvPr id="6" name="Alatunnisteen paikkamerkki 4"/>
          <p:cNvSpPr>
            <a:spLocks noGrp="1"/>
          </p:cNvSpPr>
          <p:nvPr>
            <p:ph type="ftr" sz="quarter" idx="11"/>
          </p:nvPr>
        </p:nvSpPr>
        <p:spPr/>
        <p:txBody>
          <a:bodyPr/>
          <a:lstStyle>
            <a:lvl1pPr>
              <a:defRPr/>
            </a:lvl1pPr>
          </a:lstStyle>
          <a:p>
            <a:pPr>
              <a:defRPr/>
            </a:pPr>
            <a:r>
              <a:rPr lang="fi-FI" dirty="0"/>
              <a:t>Kehittämispalvelut</a:t>
            </a:r>
          </a:p>
        </p:txBody>
      </p:sp>
      <p:sp>
        <p:nvSpPr>
          <p:cNvPr id="7" name="Dian numeron paikkamerkki 5"/>
          <p:cNvSpPr>
            <a:spLocks noGrp="1"/>
          </p:cNvSpPr>
          <p:nvPr>
            <p:ph type="sldNum" sz="quarter" idx="12"/>
          </p:nvPr>
        </p:nvSpPr>
        <p:spPr/>
        <p:txBody>
          <a:bodyPr/>
          <a:lstStyle>
            <a:lvl1pPr>
              <a:defRPr/>
            </a:lvl1pPr>
          </a:lstStyle>
          <a:p>
            <a:pPr>
              <a:defRPr/>
            </a:pPr>
            <a:fld id="{01CE51F7-5D21-460B-AFD1-7C335820F2AB}" type="slidenum">
              <a:rPr lang="fi-FI"/>
              <a:pPr>
                <a:defRPr/>
              </a:pPr>
              <a:t>‹#›</a:t>
            </a:fld>
            <a:endParaRPr lang="fi-FI" dirty="0"/>
          </a:p>
        </p:txBody>
      </p:sp>
    </p:spTree>
    <p:extLst>
      <p:ext uri="{BB962C8B-B14F-4D97-AF65-F5344CB8AC3E}">
        <p14:creationId xmlns:p14="http://schemas.microsoft.com/office/powerpoint/2010/main" val="26711767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Otsikko ja sisältö C">
    <p:spTree>
      <p:nvGrpSpPr>
        <p:cNvPr id="1" name=""/>
        <p:cNvGrpSpPr/>
        <p:nvPr/>
      </p:nvGrpSpPr>
      <p:grpSpPr>
        <a:xfrm>
          <a:off x="0" y="0"/>
          <a:ext cx="0" cy="0"/>
          <a:chOff x="0" y="0"/>
          <a:chExt cx="0" cy="0"/>
        </a:xfrm>
      </p:grpSpPr>
      <p:sp>
        <p:nvSpPr>
          <p:cNvPr id="4" name="Freeform 9"/>
          <p:cNvSpPr>
            <a:spLocks noChangeAspect="1"/>
          </p:cNvSpPr>
          <p:nvPr/>
        </p:nvSpPr>
        <p:spPr bwMode="auto">
          <a:xfrm>
            <a:off x="11077575" y="0"/>
            <a:ext cx="1112838" cy="6858000"/>
          </a:xfrm>
          <a:custGeom>
            <a:avLst/>
            <a:gdLst>
              <a:gd name="T0" fmla="*/ 30426 w 2304"/>
              <a:gd name="T1" fmla="*/ 0 h 14300"/>
              <a:gd name="T2" fmla="*/ 18352 w 2304"/>
              <a:gd name="T3" fmla="*/ 11990 h 14300"/>
              <a:gd name="T4" fmla="*/ 286395 w 2304"/>
              <a:gd name="T5" fmla="*/ 276718 h 14300"/>
              <a:gd name="T6" fmla="*/ 18352 w 2304"/>
              <a:gd name="T7" fmla="*/ 540967 h 14300"/>
              <a:gd name="T8" fmla="*/ 268042 w 2304"/>
              <a:gd name="T9" fmla="*/ 787951 h 14300"/>
              <a:gd name="T10" fmla="*/ 0 w 2304"/>
              <a:gd name="T11" fmla="*/ 1052199 h 14300"/>
              <a:gd name="T12" fmla="*/ 268042 w 2304"/>
              <a:gd name="T13" fmla="*/ 1316928 h 14300"/>
              <a:gd name="T14" fmla="*/ 0 w 2304"/>
              <a:gd name="T15" fmla="*/ 1581656 h 14300"/>
              <a:gd name="T16" fmla="*/ 268042 w 2304"/>
              <a:gd name="T17" fmla="*/ 1846385 h 14300"/>
              <a:gd name="T18" fmla="*/ 0 w 2304"/>
              <a:gd name="T19" fmla="*/ 2111113 h 14300"/>
              <a:gd name="T20" fmla="*/ 268042 w 2304"/>
              <a:gd name="T21" fmla="*/ 2375841 h 14300"/>
              <a:gd name="T22" fmla="*/ 0 w 2304"/>
              <a:gd name="T23" fmla="*/ 2640570 h 14300"/>
              <a:gd name="T24" fmla="*/ 268042 w 2304"/>
              <a:gd name="T25" fmla="*/ 2905298 h 14300"/>
              <a:gd name="T26" fmla="*/ 0 w 2304"/>
              <a:gd name="T27" fmla="*/ 3170027 h 14300"/>
              <a:gd name="T28" fmla="*/ 281082 w 2304"/>
              <a:gd name="T29" fmla="*/ 3447704 h 14300"/>
              <a:gd name="T30" fmla="*/ 18352 w 2304"/>
              <a:gd name="T31" fmla="*/ 3706677 h 14300"/>
              <a:gd name="T32" fmla="*/ 286395 w 2304"/>
              <a:gd name="T33" fmla="*/ 3971405 h 14300"/>
              <a:gd name="T34" fmla="*/ 18352 w 2304"/>
              <a:gd name="T35" fmla="*/ 4236134 h 14300"/>
              <a:gd name="T36" fmla="*/ 286395 w 2304"/>
              <a:gd name="T37" fmla="*/ 4500862 h 14300"/>
              <a:gd name="T38" fmla="*/ 18352 w 2304"/>
              <a:gd name="T39" fmla="*/ 4765591 h 14300"/>
              <a:gd name="T40" fmla="*/ 286395 w 2304"/>
              <a:gd name="T41" fmla="*/ 5030319 h 14300"/>
              <a:gd name="T42" fmla="*/ 18352 w 2304"/>
              <a:gd name="T43" fmla="*/ 5295047 h 14300"/>
              <a:gd name="T44" fmla="*/ 268042 w 2304"/>
              <a:gd name="T45" fmla="*/ 5541552 h 14300"/>
              <a:gd name="T46" fmla="*/ 0 w 2304"/>
              <a:gd name="T47" fmla="*/ 5806280 h 14300"/>
              <a:gd name="T48" fmla="*/ 268042 w 2304"/>
              <a:gd name="T49" fmla="*/ 6071009 h 14300"/>
              <a:gd name="T50" fmla="*/ 0 w 2304"/>
              <a:gd name="T51" fmla="*/ 6335737 h 14300"/>
              <a:gd name="T52" fmla="*/ 268042 w 2304"/>
              <a:gd name="T53" fmla="*/ 6600465 h 14300"/>
              <a:gd name="T54" fmla="*/ 7244 w 2304"/>
              <a:gd name="T55" fmla="*/ 6858000 h 14300"/>
              <a:gd name="T56" fmla="*/ 1112737 w 2304"/>
              <a:gd name="T57" fmla="*/ 6858000 h 14300"/>
              <a:gd name="T58" fmla="*/ 1112737 w 2304"/>
              <a:gd name="T59" fmla="*/ 0 h 14300"/>
              <a:gd name="T60" fmla="*/ 30426 w 2304"/>
              <a:gd name="T61" fmla="*/ 0 h 143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04" h="14300">
                <a:moveTo>
                  <a:pt x="63" y="0"/>
                </a:moveTo>
                <a:lnTo>
                  <a:pt x="38" y="25"/>
                </a:lnTo>
                <a:lnTo>
                  <a:pt x="593" y="577"/>
                </a:lnTo>
                <a:lnTo>
                  <a:pt x="38" y="1128"/>
                </a:lnTo>
                <a:lnTo>
                  <a:pt x="555" y="1643"/>
                </a:lnTo>
                <a:lnTo>
                  <a:pt x="0" y="2194"/>
                </a:lnTo>
                <a:lnTo>
                  <a:pt x="555" y="2746"/>
                </a:lnTo>
                <a:lnTo>
                  <a:pt x="0" y="3298"/>
                </a:lnTo>
                <a:lnTo>
                  <a:pt x="555" y="3850"/>
                </a:lnTo>
                <a:lnTo>
                  <a:pt x="0" y="4402"/>
                </a:lnTo>
                <a:lnTo>
                  <a:pt x="555" y="4954"/>
                </a:lnTo>
                <a:lnTo>
                  <a:pt x="0" y="5506"/>
                </a:lnTo>
                <a:lnTo>
                  <a:pt x="555" y="6058"/>
                </a:lnTo>
                <a:lnTo>
                  <a:pt x="0" y="6610"/>
                </a:lnTo>
                <a:lnTo>
                  <a:pt x="582" y="7189"/>
                </a:lnTo>
                <a:lnTo>
                  <a:pt x="38" y="7729"/>
                </a:lnTo>
                <a:lnTo>
                  <a:pt x="593" y="8281"/>
                </a:lnTo>
                <a:lnTo>
                  <a:pt x="38" y="8833"/>
                </a:lnTo>
                <a:lnTo>
                  <a:pt x="593" y="9385"/>
                </a:lnTo>
                <a:lnTo>
                  <a:pt x="38" y="9937"/>
                </a:lnTo>
                <a:lnTo>
                  <a:pt x="593" y="10489"/>
                </a:lnTo>
                <a:lnTo>
                  <a:pt x="38" y="11041"/>
                </a:lnTo>
                <a:lnTo>
                  <a:pt x="555" y="11555"/>
                </a:lnTo>
                <a:lnTo>
                  <a:pt x="0" y="12107"/>
                </a:lnTo>
                <a:lnTo>
                  <a:pt x="555" y="12659"/>
                </a:lnTo>
                <a:lnTo>
                  <a:pt x="0" y="13211"/>
                </a:lnTo>
                <a:lnTo>
                  <a:pt x="555" y="13763"/>
                </a:lnTo>
                <a:lnTo>
                  <a:pt x="15" y="14300"/>
                </a:lnTo>
                <a:lnTo>
                  <a:pt x="2304" y="14300"/>
                </a:lnTo>
                <a:cubicBezTo>
                  <a:pt x="2304" y="9533"/>
                  <a:pt x="2304" y="4767"/>
                  <a:pt x="2304" y="0"/>
                </a:cubicBezTo>
                <a:lnTo>
                  <a:pt x="63" y="0"/>
                </a:lnTo>
                <a:close/>
              </a:path>
            </a:pathLst>
          </a:custGeom>
          <a:solidFill>
            <a:srgbClr val="0000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dirty="0">
              <a:solidFill>
                <a:prstClr val="black"/>
              </a:solidFill>
            </a:endParaRPr>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3"/>
          <p:cNvSpPr>
            <a:spLocks noGrp="1"/>
          </p:cNvSpPr>
          <p:nvPr>
            <p:ph type="dt" sz="half" idx="10"/>
          </p:nvPr>
        </p:nvSpPr>
        <p:spPr/>
        <p:txBody>
          <a:bodyPr/>
          <a:lstStyle>
            <a:lvl1pPr>
              <a:defRPr/>
            </a:lvl1pPr>
          </a:lstStyle>
          <a:p>
            <a:pPr>
              <a:defRPr/>
            </a:pPr>
            <a:fld id="{423874E8-1EB8-4B48-9825-5F773CB5FA42}" type="datetime1">
              <a:rPr lang="fi-FI" smtClean="0"/>
              <a:pPr>
                <a:defRPr/>
              </a:pPr>
              <a:t>13.1.2021</a:t>
            </a:fld>
            <a:endParaRPr lang="fi-FI" dirty="0"/>
          </a:p>
        </p:txBody>
      </p:sp>
      <p:sp>
        <p:nvSpPr>
          <p:cNvPr id="6" name="Alatunnisteen paikkamerkki 4"/>
          <p:cNvSpPr>
            <a:spLocks noGrp="1"/>
          </p:cNvSpPr>
          <p:nvPr>
            <p:ph type="ftr" sz="quarter" idx="11"/>
          </p:nvPr>
        </p:nvSpPr>
        <p:spPr/>
        <p:txBody>
          <a:bodyPr/>
          <a:lstStyle>
            <a:lvl1pPr>
              <a:defRPr/>
            </a:lvl1pPr>
          </a:lstStyle>
          <a:p>
            <a:pPr>
              <a:defRPr/>
            </a:pPr>
            <a:r>
              <a:rPr lang="fi-FI" dirty="0"/>
              <a:t>Kehittämispalvelut</a:t>
            </a:r>
          </a:p>
        </p:txBody>
      </p:sp>
      <p:sp>
        <p:nvSpPr>
          <p:cNvPr id="7" name="Dian numeron paikkamerkki 5"/>
          <p:cNvSpPr>
            <a:spLocks noGrp="1"/>
          </p:cNvSpPr>
          <p:nvPr>
            <p:ph type="sldNum" sz="quarter" idx="12"/>
          </p:nvPr>
        </p:nvSpPr>
        <p:spPr/>
        <p:txBody>
          <a:bodyPr/>
          <a:lstStyle>
            <a:lvl1pPr>
              <a:defRPr/>
            </a:lvl1pPr>
          </a:lstStyle>
          <a:p>
            <a:pPr>
              <a:defRPr/>
            </a:pPr>
            <a:fld id="{3C744FE9-2142-4A58-B770-2789E0DCF1D1}" type="slidenum">
              <a:rPr lang="fi-FI"/>
              <a:pPr>
                <a:defRPr/>
              </a:pPr>
              <a:t>‹#›</a:t>
            </a:fld>
            <a:endParaRPr lang="fi-FI" dirty="0"/>
          </a:p>
        </p:txBody>
      </p:sp>
    </p:spTree>
    <p:extLst>
      <p:ext uri="{BB962C8B-B14F-4D97-AF65-F5344CB8AC3E}">
        <p14:creationId xmlns:p14="http://schemas.microsoft.com/office/powerpoint/2010/main" val="17001478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Otsikko ja sisältö D">
    <p:spTree>
      <p:nvGrpSpPr>
        <p:cNvPr id="1" name=""/>
        <p:cNvGrpSpPr/>
        <p:nvPr/>
      </p:nvGrpSpPr>
      <p:grpSpPr>
        <a:xfrm>
          <a:off x="0" y="0"/>
          <a:ext cx="0" cy="0"/>
          <a:chOff x="0" y="0"/>
          <a:chExt cx="0" cy="0"/>
        </a:xfrm>
      </p:grpSpPr>
      <p:sp>
        <p:nvSpPr>
          <p:cNvPr id="4" name="Freeform 13"/>
          <p:cNvSpPr>
            <a:spLocks noChangeAspect="1"/>
          </p:cNvSpPr>
          <p:nvPr/>
        </p:nvSpPr>
        <p:spPr bwMode="auto">
          <a:xfrm>
            <a:off x="10964863" y="0"/>
            <a:ext cx="1228725" cy="6858000"/>
          </a:xfrm>
          <a:custGeom>
            <a:avLst/>
            <a:gdLst>
              <a:gd name="T0" fmla="*/ 0 w 2539"/>
              <a:gd name="T1" fmla="*/ 4225103 h 14300"/>
              <a:gd name="T2" fmla="*/ 0 w 2539"/>
              <a:gd name="T3" fmla="*/ 4225103 h 14300"/>
              <a:gd name="T4" fmla="*/ 174239 w 2539"/>
              <a:gd name="T5" fmla="*/ 4488393 h 14300"/>
              <a:gd name="T6" fmla="*/ 0 w 2539"/>
              <a:gd name="T7" fmla="*/ 4751683 h 14300"/>
              <a:gd name="T8" fmla="*/ 0 w 2539"/>
              <a:gd name="T9" fmla="*/ 4752642 h 14300"/>
              <a:gd name="T10" fmla="*/ 0 w 2539"/>
              <a:gd name="T11" fmla="*/ 4753122 h 14300"/>
              <a:gd name="T12" fmla="*/ 174239 w 2539"/>
              <a:gd name="T13" fmla="*/ 5016411 h 14300"/>
              <a:gd name="T14" fmla="*/ 0 w 2539"/>
              <a:gd name="T15" fmla="*/ 5279701 h 14300"/>
              <a:gd name="T16" fmla="*/ 0 w 2539"/>
              <a:gd name="T17" fmla="*/ 5279701 h 14300"/>
              <a:gd name="T18" fmla="*/ 0 w 2539"/>
              <a:gd name="T19" fmla="*/ 5281140 h 14300"/>
              <a:gd name="T20" fmla="*/ 175691 w 2539"/>
              <a:gd name="T21" fmla="*/ 5544909 h 14300"/>
              <a:gd name="T22" fmla="*/ 0 w 2539"/>
              <a:gd name="T23" fmla="*/ 5809158 h 14300"/>
              <a:gd name="T24" fmla="*/ 175691 w 2539"/>
              <a:gd name="T25" fmla="*/ 6072927 h 14300"/>
              <a:gd name="T26" fmla="*/ 0 w 2539"/>
              <a:gd name="T27" fmla="*/ 6337176 h 14300"/>
              <a:gd name="T28" fmla="*/ 175691 w 2539"/>
              <a:gd name="T29" fmla="*/ 6600945 h 14300"/>
              <a:gd name="T30" fmla="*/ 0 w 2539"/>
              <a:gd name="T31" fmla="*/ 6858000 h 14300"/>
              <a:gd name="T32" fmla="*/ 1228866 w 2539"/>
              <a:gd name="T33" fmla="*/ 6858000 h 14300"/>
              <a:gd name="T34" fmla="*/ 1228866 w 2539"/>
              <a:gd name="T35" fmla="*/ 0 h 14300"/>
              <a:gd name="T36" fmla="*/ 0 w 2539"/>
              <a:gd name="T37" fmla="*/ 0 h 14300"/>
              <a:gd name="T38" fmla="*/ 175691 w 2539"/>
              <a:gd name="T39" fmla="*/ 264249 h 14300"/>
              <a:gd name="T40" fmla="*/ 0 w 2539"/>
              <a:gd name="T41" fmla="*/ 528018 h 14300"/>
              <a:gd name="T42" fmla="*/ 175691 w 2539"/>
              <a:gd name="T43" fmla="*/ 791787 h 14300"/>
              <a:gd name="T44" fmla="*/ 0 w 2539"/>
              <a:gd name="T45" fmla="*/ 1056036 h 14300"/>
              <a:gd name="T46" fmla="*/ 175691 w 2539"/>
              <a:gd name="T47" fmla="*/ 1319805 h 14300"/>
              <a:gd name="T48" fmla="*/ 0 w 2539"/>
              <a:gd name="T49" fmla="*/ 1584054 h 14300"/>
              <a:gd name="T50" fmla="*/ 175691 w 2539"/>
              <a:gd name="T51" fmla="*/ 1847823 h 14300"/>
              <a:gd name="T52" fmla="*/ 0 w 2539"/>
              <a:gd name="T53" fmla="*/ 2112072 h 14300"/>
              <a:gd name="T54" fmla="*/ 175691 w 2539"/>
              <a:gd name="T55" fmla="*/ 2375841 h 14300"/>
              <a:gd name="T56" fmla="*/ 0 w 2539"/>
              <a:gd name="T57" fmla="*/ 2640090 h 14300"/>
              <a:gd name="T58" fmla="*/ 175691 w 2539"/>
              <a:gd name="T59" fmla="*/ 2903859 h 14300"/>
              <a:gd name="T60" fmla="*/ 0 w 2539"/>
              <a:gd name="T61" fmla="*/ 3168108 h 14300"/>
              <a:gd name="T62" fmla="*/ 175691 w 2539"/>
              <a:gd name="T63" fmla="*/ 3431877 h 14300"/>
              <a:gd name="T64" fmla="*/ 0 w 2539"/>
              <a:gd name="T65" fmla="*/ 3695647 h 14300"/>
              <a:gd name="T66" fmla="*/ 175691 w 2539"/>
              <a:gd name="T67" fmla="*/ 3959896 h 14300"/>
              <a:gd name="T68" fmla="*/ 0 w 2539"/>
              <a:gd name="T69" fmla="*/ 4223665 h 14300"/>
              <a:gd name="T70" fmla="*/ 0 w 2539"/>
              <a:gd name="T71" fmla="*/ 4225103 h 143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539" h="14300">
                <a:moveTo>
                  <a:pt x="0" y="8810"/>
                </a:moveTo>
                <a:lnTo>
                  <a:pt x="0" y="8810"/>
                </a:lnTo>
                <a:cubicBezTo>
                  <a:pt x="0" y="9056"/>
                  <a:pt x="148" y="9267"/>
                  <a:pt x="360" y="9359"/>
                </a:cubicBezTo>
                <a:cubicBezTo>
                  <a:pt x="148" y="9451"/>
                  <a:pt x="0" y="9662"/>
                  <a:pt x="0" y="9908"/>
                </a:cubicBezTo>
                <a:lnTo>
                  <a:pt x="0" y="9910"/>
                </a:lnTo>
                <a:lnTo>
                  <a:pt x="0" y="9911"/>
                </a:lnTo>
                <a:cubicBezTo>
                  <a:pt x="0" y="10157"/>
                  <a:pt x="148" y="10368"/>
                  <a:pt x="360" y="10460"/>
                </a:cubicBezTo>
                <a:cubicBezTo>
                  <a:pt x="148" y="10552"/>
                  <a:pt x="0" y="10763"/>
                  <a:pt x="0" y="11009"/>
                </a:cubicBezTo>
                <a:lnTo>
                  <a:pt x="0" y="11012"/>
                </a:lnTo>
                <a:cubicBezTo>
                  <a:pt x="0" y="11259"/>
                  <a:pt x="150" y="11471"/>
                  <a:pt x="363" y="11562"/>
                </a:cubicBezTo>
                <a:cubicBezTo>
                  <a:pt x="150" y="11654"/>
                  <a:pt x="0" y="11866"/>
                  <a:pt x="0" y="12113"/>
                </a:cubicBezTo>
                <a:cubicBezTo>
                  <a:pt x="0" y="12360"/>
                  <a:pt x="150" y="12572"/>
                  <a:pt x="363" y="12663"/>
                </a:cubicBezTo>
                <a:cubicBezTo>
                  <a:pt x="150" y="12755"/>
                  <a:pt x="0" y="12967"/>
                  <a:pt x="0" y="13214"/>
                </a:cubicBezTo>
                <a:cubicBezTo>
                  <a:pt x="0" y="13461"/>
                  <a:pt x="150" y="13673"/>
                  <a:pt x="363" y="13764"/>
                </a:cubicBezTo>
                <a:cubicBezTo>
                  <a:pt x="154" y="13854"/>
                  <a:pt x="6" y="14059"/>
                  <a:pt x="0" y="14300"/>
                </a:cubicBezTo>
                <a:lnTo>
                  <a:pt x="2539" y="14300"/>
                </a:lnTo>
                <a:cubicBezTo>
                  <a:pt x="2539" y="9533"/>
                  <a:pt x="2539" y="4767"/>
                  <a:pt x="2539" y="0"/>
                </a:cubicBezTo>
                <a:lnTo>
                  <a:pt x="0" y="0"/>
                </a:lnTo>
                <a:cubicBezTo>
                  <a:pt x="0" y="247"/>
                  <a:pt x="150" y="459"/>
                  <a:pt x="363" y="551"/>
                </a:cubicBezTo>
                <a:cubicBezTo>
                  <a:pt x="150" y="642"/>
                  <a:pt x="0" y="854"/>
                  <a:pt x="0" y="1101"/>
                </a:cubicBezTo>
                <a:cubicBezTo>
                  <a:pt x="0" y="1348"/>
                  <a:pt x="150" y="1560"/>
                  <a:pt x="363" y="1651"/>
                </a:cubicBezTo>
                <a:cubicBezTo>
                  <a:pt x="150" y="1743"/>
                  <a:pt x="0" y="1955"/>
                  <a:pt x="0" y="2202"/>
                </a:cubicBezTo>
                <a:cubicBezTo>
                  <a:pt x="0" y="2449"/>
                  <a:pt x="150" y="2661"/>
                  <a:pt x="363" y="2752"/>
                </a:cubicBezTo>
                <a:cubicBezTo>
                  <a:pt x="150" y="2844"/>
                  <a:pt x="0" y="3056"/>
                  <a:pt x="0" y="3303"/>
                </a:cubicBezTo>
                <a:cubicBezTo>
                  <a:pt x="0" y="3550"/>
                  <a:pt x="150" y="3762"/>
                  <a:pt x="363" y="3853"/>
                </a:cubicBezTo>
                <a:cubicBezTo>
                  <a:pt x="150" y="3945"/>
                  <a:pt x="0" y="4157"/>
                  <a:pt x="0" y="4404"/>
                </a:cubicBezTo>
                <a:cubicBezTo>
                  <a:pt x="0" y="4651"/>
                  <a:pt x="150" y="4863"/>
                  <a:pt x="363" y="4954"/>
                </a:cubicBezTo>
                <a:cubicBezTo>
                  <a:pt x="150" y="5046"/>
                  <a:pt x="0" y="5258"/>
                  <a:pt x="0" y="5505"/>
                </a:cubicBezTo>
                <a:cubicBezTo>
                  <a:pt x="0" y="5752"/>
                  <a:pt x="150" y="5964"/>
                  <a:pt x="363" y="6055"/>
                </a:cubicBezTo>
                <a:cubicBezTo>
                  <a:pt x="150" y="6147"/>
                  <a:pt x="0" y="6359"/>
                  <a:pt x="0" y="6606"/>
                </a:cubicBezTo>
                <a:cubicBezTo>
                  <a:pt x="0" y="6853"/>
                  <a:pt x="150" y="7065"/>
                  <a:pt x="363" y="7156"/>
                </a:cubicBezTo>
                <a:cubicBezTo>
                  <a:pt x="150" y="7247"/>
                  <a:pt x="0" y="7459"/>
                  <a:pt x="0" y="7706"/>
                </a:cubicBezTo>
                <a:cubicBezTo>
                  <a:pt x="0" y="7954"/>
                  <a:pt x="150" y="8165"/>
                  <a:pt x="363" y="8257"/>
                </a:cubicBezTo>
                <a:cubicBezTo>
                  <a:pt x="150" y="8348"/>
                  <a:pt x="0" y="8560"/>
                  <a:pt x="0" y="8807"/>
                </a:cubicBezTo>
                <a:lnTo>
                  <a:pt x="0" y="8810"/>
                </a:lnTo>
                <a:close/>
              </a:path>
            </a:pathLst>
          </a:custGeom>
          <a:solidFill>
            <a:srgbClr val="F5A4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dirty="0">
              <a:solidFill>
                <a:prstClr val="black"/>
              </a:solidFill>
            </a:endParaRPr>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3"/>
          <p:cNvSpPr>
            <a:spLocks noGrp="1"/>
          </p:cNvSpPr>
          <p:nvPr>
            <p:ph type="dt" sz="half" idx="10"/>
          </p:nvPr>
        </p:nvSpPr>
        <p:spPr/>
        <p:txBody>
          <a:bodyPr/>
          <a:lstStyle>
            <a:lvl1pPr>
              <a:defRPr/>
            </a:lvl1pPr>
          </a:lstStyle>
          <a:p>
            <a:pPr>
              <a:defRPr/>
            </a:pPr>
            <a:fld id="{3959D864-07F4-4967-8965-C7F5C1ECA547}" type="datetime1">
              <a:rPr lang="fi-FI" smtClean="0"/>
              <a:pPr>
                <a:defRPr/>
              </a:pPr>
              <a:t>13.1.2021</a:t>
            </a:fld>
            <a:endParaRPr lang="fi-FI" dirty="0"/>
          </a:p>
        </p:txBody>
      </p:sp>
      <p:sp>
        <p:nvSpPr>
          <p:cNvPr id="6" name="Alatunnisteen paikkamerkki 4"/>
          <p:cNvSpPr>
            <a:spLocks noGrp="1"/>
          </p:cNvSpPr>
          <p:nvPr>
            <p:ph type="ftr" sz="quarter" idx="11"/>
          </p:nvPr>
        </p:nvSpPr>
        <p:spPr/>
        <p:txBody>
          <a:bodyPr/>
          <a:lstStyle>
            <a:lvl1pPr>
              <a:defRPr/>
            </a:lvl1pPr>
          </a:lstStyle>
          <a:p>
            <a:pPr>
              <a:defRPr/>
            </a:pPr>
            <a:r>
              <a:rPr lang="fi-FI" dirty="0"/>
              <a:t>Kehittämispalvelut</a:t>
            </a:r>
          </a:p>
        </p:txBody>
      </p:sp>
      <p:sp>
        <p:nvSpPr>
          <p:cNvPr id="7" name="Dian numeron paikkamerkki 5"/>
          <p:cNvSpPr>
            <a:spLocks noGrp="1"/>
          </p:cNvSpPr>
          <p:nvPr>
            <p:ph type="sldNum" sz="quarter" idx="12"/>
          </p:nvPr>
        </p:nvSpPr>
        <p:spPr/>
        <p:txBody>
          <a:bodyPr/>
          <a:lstStyle>
            <a:lvl1pPr>
              <a:defRPr/>
            </a:lvl1pPr>
          </a:lstStyle>
          <a:p>
            <a:pPr>
              <a:defRPr/>
            </a:pPr>
            <a:fld id="{E2D66697-DEDD-407B-9806-354AD0D3BD63}" type="slidenum">
              <a:rPr lang="fi-FI"/>
              <a:pPr>
                <a:defRPr/>
              </a:pPr>
              <a:t>‹#›</a:t>
            </a:fld>
            <a:endParaRPr lang="fi-FI" dirty="0"/>
          </a:p>
        </p:txBody>
      </p:sp>
    </p:spTree>
    <p:extLst>
      <p:ext uri="{BB962C8B-B14F-4D97-AF65-F5344CB8AC3E}">
        <p14:creationId xmlns:p14="http://schemas.microsoft.com/office/powerpoint/2010/main" val="3318364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Väliotsikko vaakuna">
    <p:bg>
      <p:bgPr>
        <a:solidFill>
          <a:srgbClr val="0001BE"/>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465668" y="6222029"/>
            <a:ext cx="804333" cy="373549"/>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86384" y="457200"/>
            <a:ext cx="10661515" cy="5136204"/>
          </a:xfrm>
        </p:spPr>
        <p:txBody>
          <a:bodyPr/>
          <a:lstStyle>
            <a:lvl1pPr algn="l">
              <a:lnSpc>
                <a:spcPct val="85000"/>
              </a:lnSpc>
              <a:defRPr sz="5250">
                <a:solidFill>
                  <a:srgbClr val="FFFFFF"/>
                </a:solidFill>
                <a:latin typeface="+mj-lt"/>
              </a:defRPr>
            </a:lvl1pPr>
          </a:lstStyle>
          <a:p>
            <a:r>
              <a:rPr lang="fi-FI"/>
              <a:t>Muokkaa perustyyl. napsautt.</a:t>
            </a:r>
            <a:endParaRPr lang="fi-FI" dirty="0"/>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fld id="{503ECB7D-8377-41E7-8D0D-50DD5CBEAF68}" type="datetimeFigureOut">
              <a:rPr lang="fi-FI" smtClean="0"/>
              <a:pPr>
                <a:defRPr/>
              </a:pPr>
              <a:t>13.1.2021</a:t>
            </a:fld>
            <a:endParaRPr lang="fi-FI"/>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endParaRPr lang="fi-FI"/>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B48E9D43-A5DE-4F45-A840-C21EEAC75537}" type="slidenum">
              <a:rPr lang="fi-FI" altLang="fi-FI" smtClean="0"/>
              <a:pPr>
                <a:defRPr/>
              </a:pPr>
              <a:t>‹#›</a:t>
            </a:fld>
            <a:endParaRPr lang="fi-FI" altLang="fi-FI"/>
          </a:p>
        </p:txBody>
      </p:sp>
    </p:spTree>
    <p:extLst>
      <p:ext uri="{BB962C8B-B14F-4D97-AF65-F5344CB8AC3E}">
        <p14:creationId xmlns:p14="http://schemas.microsoft.com/office/powerpoint/2010/main" val="20502887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Otsikko ja sisältö  F">
    <p:spTree>
      <p:nvGrpSpPr>
        <p:cNvPr id="1" name=""/>
        <p:cNvGrpSpPr/>
        <p:nvPr/>
      </p:nvGrpSpPr>
      <p:grpSpPr>
        <a:xfrm>
          <a:off x="0" y="0"/>
          <a:ext cx="0" cy="0"/>
          <a:chOff x="0" y="0"/>
          <a:chExt cx="0" cy="0"/>
        </a:xfrm>
      </p:grpSpPr>
      <p:sp>
        <p:nvSpPr>
          <p:cNvPr id="4" name="Freeform 5"/>
          <p:cNvSpPr>
            <a:spLocks noChangeAspect="1"/>
          </p:cNvSpPr>
          <p:nvPr/>
        </p:nvSpPr>
        <p:spPr bwMode="auto">
          <a:xfrm>
            <a:off x="10887075" y="0"/>
            <a:ext cx="1304925" cy="6858000"/>
          </a:xfrm>
          <a:custGeom>
            <a:avLst/>
            <a:gdLst>
              <a:gd name="T0" fmla="*/ 0 w 2700"/>
              <a:gd name="T1" fmla="*/ 16306 h 14300"/>
              <a:gd name="T2" fmla="*/ 212647 w 2700"/>
              <a:gd name="T3" fmla="*/ 144354 h 14300"/>
              <a:gd name="T4" fmla="*/ 212647 w 2700"/>
              <a:gd name="T5" fmla="*/ 290626 h 14300"/>
              <a:gd name="T6" fmla="*/ 0 w 2700"/>
              <a:gd name="T7" fmla="*/ 418674 h 14300"/>
              <a:gd name="T8" fmla="*/ 212647 w 2700"/>
              <a:gd name="T9" fmla="*/ 546722 h 14300"/>
              <a:gd name="T10" fmla="*/ 212647 w 2700"/>
              <a:gd name="T11" fmla="*/ 692994 h 14300"/>
              <a:gd name="T12" fmla="*/ 0 w 2700"/>
              <a:gd name="T13" fmla="*/ 820083 h 14300"/>
              <a:gd name="T14" fmla="*/ 212647 w 2700"/>
              <a:gd name="T15" fmla="*/ 948130 h 14300"/>
              <a:gd name="T16" fmla="*/ 212647 w 2700"/>
              <a:gd name="T17" fmla="*/ 1094403 h 14300"/>
              <a:gd name="T18" fmla="*/ 0 w 2700"/>
              <a:gd name="T19" fmla="*/ 1221971 h 14300"/>
              <a:gd name="T20" fmla="*/ 212647 w 2700"/>
              <a:gd name="T21" fmla="*/ 1350019 h 14300"/>
              <a:gd name="T22" fmla="*/ 212647 w 2700"/>
              <a:gd name="T23" fmla="*/ 1496291 h 14300"/>
              <a:gd name="T24" fmla="*/ 0 w 2700"/>
              <a:gd name="T25" fmla="*/ 1624339 h 14300"/>
              <a:gd name="T26" fmla="*/ 212647 w 2700"/>
              <a:gd name="T27" fmla="*/ 1752387 h 14300"/>
              <a:gd name="T28" fmla="*/ 212647 w 2700"/>
              <a:gd name="T29" fmla="*/ 1898659 h 14300"/>
              <a:gd name="T30" fmla="*/ 0 w 2700"/>
              <a:gd name="T31" fmla="*/ 2026707 h 14300"/>
              <a:gd name="T32" fmla="*/ 212647 w 2700"/>
              <a:gd name="T33" fmla="*/ 2154755 h 14300"/>
              <a:gd name="T34" fmla="*/ 212647 w 2700"/>
              <a:gd name="T35" fmla="*/ 2301027 h 14300"/>
              <a:gd name="T36" fmla="*/ 0 w 2700"/>
              <a:gd name="T37" fmla="*/ 2429554 h 14300"/>
              <a:gd name="T38" fmla="*/ 212647 w 2700"/>
              <a:gd name="T39" fmla="*/ 2557602 h 14300"/>
              <a:gd name="T40" fmla="*/ 212647 w 2700"/>
              <a:gd name="T41" fmla="*/ 2703874 h 14300"/>
              <a:gd name="T42" fmla="*/ 0 w 2700"/>
              <a:gd name="T43" fmla="*/ 2831443 h 14300"/>
              <a:gd name="T44" fmla="*/ 212647 w 2700"/>
              <a:gd name="T45" fmla="*/ 2959970 h 14300"/>
              <a:gd name="T46" fmla="*/ 212647 w 2700"/>
              <a:gd name="T47" fmla="*/ 3105763 h 14300"/>
              <a:gd name="T48" fmla="*/ 0 w 2700"/>
              <a:gd name="T49" fmla="*/ 3232852 h 14300"/>
              <a:gd name="T50" fmla="*/ 212647 w 2700"/>
              <a:gd name="T51" fmla="*/ 3360900 h 14300"/>
              <a:gd name="T52" fmla="*/ 212647 w 2700"/>
              <a:gd name="T53" fmla="*/ 3507172 h 14300"/>
              <a:gd name="T54" fmla="*/ 0 w 2700"/>
              <a:gd name="T55" fmla="*/ 3635220 h 14300"/>
              <a:gd name="T56" fmla="*/ 212647 w 2700"/>
              <a:gd name="T57" fmla="*/ 3763268 h 14300"/>
              <a:gd name="T58" fmla="*/ 212647 w 2700"/>
              <a:gd name="T59" fmla="*/ 3909540 h 14300"/>
              <a:gd name="T60" fmla="*/ 0 w 2700"/>
              <a:gd name="T61" fmla="*/ 4037588 h 14300"/>
              <a:gd name="T62" fmla="*/ 212647 w 2700"/>
              <a:gd name="T63" fmla="*/ 4165636 h 14300"/>
              <a:gd name="T64" fmla="*/ 212647 w 2700"/>
              <a:gd name="T65" fmla="*/ 4311908 h 14300"/>
              <a:gd name="T66" fmla="*/ 0 w 2700"/>
              <a:gd name="T67" fmla="*/ 4439476 h 14300"/>
              <a:gd name="T68" fmla="*/ 212647 w 2700"/>
              <a:gd name="T69" fmla="*/ 4568003 h 14300"/>
              <a:gd name="T70" fmla="*/ 262425 w 2700"/>
              <a:gd name="T71" fmla="*/ 4655287 h 14300"/>
              <a:gd name="T72" fmla="*/ 44463 w 2700"/>
              <a:gd name="T73" fmla="*/ 4785733 h 14300"/>
              <a:gd name="T74" fmla="*/ 48812 w 2700"/>
              <a:gd name="T75" fmla="*/ 4928648 h 14300"/>
              <a:gd name="T76" fmla="*/ 262425 w 2700"/>
              <a:gd name="T77" fmla="*/ 5058135 h 14300"/>
              <a:gd name="T78" fmla="*/ 46396 w 2700"/>
              <a:gd name="T79" fmla="*/ 5187621 h 14300"/>
              <a:gd name="T80" fmla="*/ 48812 w 2700"/>
              <a:gd name="T81" fmla="*/ 5331016 h 14300"/>
              <a:gd name="T82" fmla="*/ 262425 w 2700"/>
              <a:gd name="T83" fmla="*/ 5460023 h 14300"/>
              <a:gd name="T84" fmla="*/ 46396 w 2700"/>
              <a:gd name="T85" fmla="*/ 5589510 h 14300"/>
              <a:gd name="T86" fmla="*/ 48812 w 2700"/>
              <a:gd name="T87" fmla="*/ 5732425 h 14300"/>
              <a:gd name="T88" fmla="*/ 262425 w 2700"/>
              <a:gd name="T89" fmla="*/ 5861432 h 14300"/>
              <a:gd name="T90" fmla="*/ 46396 w 2700"/>
              <a:gd name="T91" fmla="*/ 5991398 h 14300"/>
              <a:gd name="T92" fmla="*/ 48812 w 2700"/>
              <a:gd name="T93" fmla="*/ 6134793 h 14300"/>
              <a:gd name="T94" fmla="*/ 262425 w 2700"/>
              <a:gd name="T95" fmla="*/ 6263800 h 14300"/>
              <a:gd name="T96" fmla="*/ 46396 w 2700"/>
              <a:gd name="T97" fmla="*/ 6393287 h 14300"/>
              <a:gd name="T98" fmla="*/ 48812 w 2700"/>
              <a:gd name="T99" fmla="*/ 6537161 h 14300"/>
              <a:gd name="T100" fmla="*/ 262425 w 2700"/>
              <a:gd name="T101" fmla="*/ 6666168 h 14300"/>
              <a:gd name="T102" fmla="*/ 46396 w 2700"/>
              <a:gd name="T103" fmla="*/ 6795655 h 14300"/>
              <a:gd name="T104" fmla="*/ 1304878 w 2700"/>
              <a:gd name="T105" fmla="*/ 6858000 h 14300"/>
              <a:gd name="T106" fmla="*/ 1450 w 2700"/>
              <a:gd name="T107" fmla="*/ 0 h 143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00" h="14300">
                <a:moveTo>
                  <a:pt x="3" y="0"/>
                </a:moveTo>
                <a:cubicBezTo>
                  <a:pt x="1" y="11"/>
                  <a:pt x="0" y="22"/>
                  <a:pt x="0" y="34"/>
                </a:cubicBezTo>
                <a:cubicBezTo>
                  <a:pt x="0" y="102"/>
                  <a:pt x="40" y="159"/>
                  <a:pt x="101" y="185"/>
                </a:cubicBezTo>
                <a:cubicBezTo>
                  <a:pt x="105" y="186"/>
                  <a:pt x="440" y="301"/>
                  <a:pt x="440" y="301"/>
                </a:cubicBezTo>
                <a:cubicBezTo>
                  <a:pt x="440" y="301"/>
                  <a:pt x="543" y="338"/>
                  <a:pt x="543" y="454"/>
                </a:cubicBezTo>
                <a:cubicBezTo>
                  <a:pt x="543" y="523"/>
                  <a:pt x="501" y="582"/>
                  <a:pt x="440" y="606"/>
                </a:cubicBezTo>
                <a:cubicBezTo>
                  <a:pt x="437" y="607"/>
                  <a:pt x="96" y="724"/>
                  <a:pt x="96" y="724"/>
                </a:cubicBezTo>
                <a:cubicBezTo>
                  <a:pt x="96" y="724"/>
                  <a:pt x="0" y="756"/>
                  <a:pt x="0" y="873"/>
                </a:cubicBezTo>
                <a:cubicBezTo>
                  <a:pt x="0" y="940"/>
                  <a:pt x="40" y="998"/>
                  <a:pt x="101" y="1023"/>
                </a:cubicBezTo>
                <a:cubicBezTo>
                  <a:pt x="105" y="1025"/>
                  <a:pt x="440" y="1140"/>
                  <a:pt x="440" y="1140"/>
                </a:cubicBezTo>
                <a:cubicBezTo>
                  <a:pt x="440" y="1140"/>
                  <a:pt x="543" y="1177"/>
                  <a:pt x="543" y="1292"/>
                </a:cubicBezTo>
                <a:cubicBezTo>
                  <a:pt x="543" y="1362"/>
                  <a:pt x="501" y="1421"/>
                  <a:pt x="440" y="1445"/>
                </a:cubicBezTo>
                <a:cubicBezTo>
                  <a:pt x="437" y="1446"/>
                  <a:pt x="96" y="1562"/>
                  <a:pt x="96" y="1562"/>
                </a:cubicBezTo>
                <a:cubicBezTo>
                  <a:pt x="96" y="1562"/>
                  <a:pt x="0" y="1602"/>
                  <a:pt x="0" y="1710"/>
                </a:cubicBezTo>
                <a:cubicBezTo>
                  <a:pt x="0" y="1777"/>
                  <a:pt x="40" y="1835"/>
                  <a:pt x="101" y="1860"/>
                </a:cubicBezTo>
                <a:cubicBezTo>
                  <a:pt x="105" y="1862"/>
                  <a:pt x="440" y="1977"/>
                  <a:pt x="440" y="1977"/>
                </a:cubicBezTo>
                <a:cubicBezTo>
                  <a:pt x="440" y="1977"/>
                  <a:pt x="543" y="2013"/>
                  <a:pt x="543" y="2129"/>
                </a:cubicBezTo>
                <a:cubicBezTo>
                  <a:pt x="543" y="2199"/>
                  <a:pt x="501" y="2258"/>
                  <a:pt x="440" y="2282"/>
                </a:cubicBezTo>
                <a:cubicBezTo>
                  <a:pt x="437" y="2283"/>
                  <a:pt x="96" y="2400"/>
                  <a:pt x="96" y="2400"/>
                </a:cubicBezTo>
                <a:cubicBezTo>
                  <a:pt x="96" y="2400"/>
                  <a:pt x="0" y="2431"/>
                  <a:pt x="0" y="2548"/>
                </a:cubicBezTo>
                <a:cubicBezTo>
                  <a:pt x="0" y="2616"/>
                  <a:pt x="40" y="2674"/>
                  <a:pt x="101" y="2699"/>
                </a:cubicBezTo>
                <a:cubicBezTo>
                  <a:pt x="105" y="2700"/>
                  <a:pt x="440" y="2815"/>
                  <a:pt x="440" y="2815"/>
                </a:cubicBezTo>
                <a:cubicBezTo>
                  <a:pt x="440" y="2815"/>
                  <a:pt x="543" y="2852"/>
                  <a:pt x="543" y="2968"/>
                </a:cubicBezTo>
                <a:cubicBezTo>
                  <a:pt x="543" y="3037"/>
                  <a:pt x="501" y="3096"/>
                  <a:pt x="440" y="3120"/>
                </a:cubicBezTo>
                <a:cubicBezTo>
                  <a:pt x="437" y="3121"/>
                  <a:pt x="96" y="3239"/>
                  <a:pt x="96" y="3239"/>
                </a:cubicBezTo>
                <a:cubicBezTo>
                  <a:pt x="96" y="3239"/>
                  <a:pt x="0" y="3278"/>
                  <a:pt x="0" y="3387"/>
                </a:cubicBezTo>
                <a:cubicBezTo>
                  <a:pt x="0" y="3455"/>
                  <a:pt x="40" y="3513"/>
                  <a:pt x="101" y="3538"/>
                </a:cubicBezTo>
                <a:cubicBezTo>
                  <a:pt x="105" y="3539"/>
                  <a:pt x="440" y="3654"/>
                  <a:pt x="440" y="3654"/>
                </a:cubicBezTo>
                <a:cubicBezTo>
                  <a:pt x="440" y="3654"/>
                  <a:pt x="543" y="3691"/>
                  <a:pt x="543" y="3807"/>
                </a:cubicBezTo>
                <a:cubicBezTo>
                  <a:pt x="543" y="3876"/>
                  <a:pt x="501" y="3935"/>
                  <a:pt x="440" y="3959"/>
                </a:cubicBezTo>
                <a:cubicBezTo>
                  <a:pt x="437" y="3960"/>
                  <a:pt x="96" y="4077"/>
                  <a:pt x="96" y="4077"/>
                </a:cubicBezTo>
                <a:cubicBezTo>
                  <a:pt x="96" y="4077"/>
                  <a:pt x="0" y="4109"/>
                  <a:pt x="0" y="4226"/>
                </a:cubicBezTo>
                <a:cubicBezTo>
                  <a:pt x="0" y="4293"/>
                  <a:pt x="40" y="4351"/>
                  <a:pt x="101" y="4377"/>
                </a:cubicBezTo>
                <a:cubicBezTo>
                  <a:pt x="105" y="4378"/>
                  <a:pt x="440" y="4493"/>
                  <a:pt x="440" y="4493"/>
                </a:cubicBezTo>
                <a:cubicBezTo>
                  <a:pt x="440" y="4493"/>
                  <a:pt x="543" y="4530"/>
                  <a:pt x="543" y="4646"/>
                </a:cubicBezTo>
                <a:cubicBezTo>
                  <a:pt x="543" y="4715"/>
                  <a:pt x="501" y="4774"/>
                  <a:pt x="440" y="4798"/>
                </a:cubicBezTo>
                <a:cubicBezTo>
                  <a:pt x="437" y="4799"/>
                  <a:pt x="92" y="4918"/>
                  <a:pt x="92" y="4918"/>
                </a:cubicBezTo>
                <a:cubicBezTo>
                  <a:pt x="92" y="4918"/>
                  <a:pt x="0" y="4949"/>
                  <a:pt x="0" y="5066"/>
                </a:cubicBezTo>
                <a:cubicBezTo>
                  <a:pt x="0" y="5133"/>
                  <a:pt x="40" y="5191"/>
                  <a:pt x="101" y="5216"/>
                </a:cubicBezTo>
                <a:cubicBezTo>
                  <a:pt x="105" y="5218"/>
                  <a:pt x="440" y="5333"/>
                  <a:pt x="440" y="5333"/>
                </a:cubicBezTo>
                <a:cubicBezTo>
                  <a:pt x="440" y="5333"/>
                  <a:pt x="543" y="5370"/>
                  <a:pt x="543" y="5485"/>
                </a:cubicBezTo>
                <a:cubicBezTo>
                  <a:pt x="543" y="5555"/>
                  <a:pt x="501" y="5614"/>
                  <a:pt x="440" y="5638"/>
                </a:cubicBezTo>
                <a:cubicBezTo>
                  <a:pt x="437" y="5639"/>
                  <a:pt x="96" y="5756"/>
                  <a:pt x="96" y="5756"/>
                </a:cubicBezTo>
                <a:cubicBezTo>
                  <a:pt x="96" y="5756"/>
                  <a:pt x="0" y="5787"/>
                  <a:pt x="0" y="5904"/>
                </a:cubicBezTo>
                <a:cubicBezTo>
                  <a:pt x="0" y="5972"/>
                  <a:pt x="40" y="6030"/>
                  <a:pt x="101" y="6055"/>
                </a:cubicBezTo>
                <a:cubicBezTo>
                  <a:pt x="105" y="6056"/>
                  <a:pt x="440" y="6172"/>
                  <a:pt x="440" y="6172"/>
                </a:cubicBezTo>
                <a:cubicBezTo>
                  <a:pt x="440" y="6172"/>
                  <a:pt x="543" y="6208"/>
                  <a:pt x="543" y="6324"/>
                </a:cubicBezTo>
                <a:cubicBezTo>
                  <a:pt x="543" y="6393"/>
                  <a:pt x="501" y="6453"/>
                  <a:pt x="440" y="6476"/>
                </a:cubicBezTo>
                <a:cubicBezTo>
                  <a:pt x="437" y="6477"/>
                  <a:pt x="96" y="6594"/>
                  <a:pt x="96" y="6594"/>
                </a:cubicBezTo>
                <a:cubicBezTo>
                  <a:pt x="96" y="6594"/>
                  <a:pt x="0" y="6634"/>
                  <a:pt x="0" y="6741"/>
                </a:cubicBezTo>
                <a:cubicBezTo>
                  <a:pt x="0" y="6809"/>
                  <a:pt x="40" y="6867"/>
                  <a:pt x="101" y="6892"/>
                </a:cubicBezTo>
                <a:cubicBezTo>
                  <a:pt x="105" y="6893"/>
                  <a:pt x="440" y="7008"/>
                  <a:pt x="440" y="7008"/>
                </a:cubicBezTo>
                <a:cubicBezTo>
                  <a:pt x="440" y="7008"/>
                  <a:pt x="543" y="7045"/>
                  <a:pt x="543" y="7161"/>
                </a:cubicBezTo>
                <a:cubicBezTo>
                  <a:pt x="543" y="7230"/>
                  <a:pt x="501" y="7289"/>
                  <a:pt x="440" y="7313"/>
                </a:cubicBezTo>
                <a:cubicBezTo>
                  <a:pt x="437" y="7314"/>
                  <a:pt x="96" y="7431"/>
                  <a:pt x="96" y="7431"/>
                </a:cubicBezTo>
                <a:cubicBezTo>
                  <a:pt x="96" y="7431"/>
                  <a:pt x="0" y="7463"/>
                  <a:pt x="0" y="7580"/>
                </a:cubicBezTo>
                <a:cubicBezTo>
                  <a:pt x="0" y="7647"/>
                  <a:pt x="40" y="7705"/>
                  <a:pt x="101" y="7731"/>
                </a:cubicBezTo>
                <a:cubicBezTo>
                  <a:pt x="105" y="7732"/>
                  <a:pt x="440" y="7847"/>
                  <a:pt x="440" y="7847"/>
                </a:cubicBezTo>
                <a:cubicBezTo>
                  <a:pt x="440" y="7847"/>
                  <a:pt x="543" y="7884"/>
                  <a:pt x="543" y="8000"/>
                </a:cubicBezTo>
                <a:cubicBezTo>
                  <a:pt x="543" y="8069"/>
                  <a:pt x="501" y="8128"/>
                  <a:pt x="440" y="8152"/>
                </a:cubicBezTo>
                <a:cubicBezTo>
                  <a:pt x="437" y="8153"/>
                  <a:pt x="96" y="8270"/>
                  <a:pt x="96" y="8270"/>
                </a:cubicBezTo>
                <a:cubicBezTo>
                  <a:pt x="96" y="8270"/>
                  <a:pt x="0" y="8310"/>
                  <a:pt x="0" y="8419"/>
                </a:cubicBezTo>
                <a:cubicBezTo>
                  <a:pt x="0" y="8486"/>
                  <a:pt x="40" y="8544"/>
                  <a:pt x="101" y="8569"/>
                </a:cubicBezTo>
                <a:cubicBezTo>
                  <a:pt x="105" y="8571"/>
                  <a:pt x="440" y="8686"/>
                  <a:pt x="440" y="8686"/>
                </a:cubicBezTo>
                <a:cubicBezTo>
                  <a:pt x="440" y="8686"/>
                  <a:pt x="543" y="8723"/>
                  <a:pt x="543" y="8839"/>
                </a:cubicBezTo>
                <a:cubicBezTo>
                  <a:pt x="543" y="8908"/>
                  <a:pt x="501" y="8967"/>
                  <a:pt x="440" y="8991"/>
                </a:cubicBezTo>
                <a:cubicBezTo>
                  <a:pt x="437" y="8992"/>
                  <a:pt x="96" y="9109"/>
                  <a:pt x="96" y="9109"/>
                </a:cubicBezTo>
                <a:cubicBezTo>
                  <a:pt x="96" y="9109"/>
                  <a:pt x="0" y="9141"/>
                  <a:pt x="0" y="9257"/>
                </a:cubicBezTo>
                <a:cubicBezTo>
                  <a:pt x="0" y="9325"/>
                  <a:pt x="40" y="9383"/>
                  <a:pt x="101" y="9408"/>
                </a:cubicBezTo>
                <a:cubicBezTo>
                  <a:pt x="105" y="9409"/>
                  <a:pt x="440" y="9525"/>
                  <a:pt x="440" y="9525"/>
                </a:cubicBezTo>
                <a:cubicBezTo>
                  <a:pt x="440" y="9525"/>
                  <a:pt x="543" y="9561"/>
                  <a:pt x="543" y="9677"/>
                </a:cubicBezTo>
                <a:lnTo>
                  <a:pt x="543" y="9707"/>
                </a:lnTo>
                <a:cubicBezTo>
                  <a:pt x="543" y="9776"/>
                  <a:pt x="501" y="9835"/>
                  <a:pt x="440" y="9859"/>
                </a:cubicBezTo>
                <a:cubicBezTo>
                  <a:pt x="437" y="9860"/>
                  <a:pt x="92" y="9979"/>
                  <a:pt x="92" y="9979"/>
                </a:cubicBezTo>
                <a:cubicBezTo>
                  <a:pt x="92" y="9979"/>
                  <a:pt x="0" y="10010"/>
                  <a:pt x="0" y="10127"/>
                </a:cubicBezTo>
                <a:cubicBezTo>
                  <a:pt x="0" y="10194"/>
                  <a:pt x="40" y="10252"/>
                  <a:pt x="101" y="10277"/>
                </a:cubicBezTo>
                <a:cubicBezTo>
                  <a:pt x="105" y="10279"/>
                  <a:pt x="440" y="10394"/>
                  <a:pt x="440" y="10394"/>
                </a:cubicBezTo>
                <a:cubicBezTo>
                  <a:pt x="440" y="10394"/>
                  <a:pt x="543" y="10431"/>
                  <a:pt x="543" y="10547"/>
                </a:cubicBezTo>
                <a:cubicBezTo>
                  <a:pt x="543" y="10616"/>
                  <a:pt x="501" y="10675"/>
                  <a:pt x="440" y="10699"/>
                </a:cubicBezTo>
                <a:cubicBezTo>
                  <a:pt x="437" y="10700"/>
                  <a:pt x="96" y="10817"/>
                  <a:pt x="96" y="10817"/>
                </a:cubicBezTo>
                <a:cubicBezTo>
                  <a:pt x="96" y="10817"/>
                  <a:pt x="0" y="10849"/>
                  <a:pt x="0" y="10965"/>
                </a:cubicBezTo>
                <a:cubicBezTo>
                  <a:pt x="0" y="11033"/>
                  <a:pt x="40" y="11091"/>
                  <a:pt x="101" y="11116"/>
                </a:cubicBezTo>
                <a:cubicBezTo>
                  <a:pt x="105" y="11117"/>
                  <a:pt x="440" y="11233"/>
                  <a:pt x="440" y="11233"/>
                </a:cubicBezTo>
                <a:cubicBezTo>
                  <a:pt x="440" y="11233"/>
                  <a:pt x="543" y="11269"/>
                  <a:pt x="543" y="11385"/>
                </a:cubicBezTo>
                <a:cubicBezTo>
                  <a:pt x="543" y="11455"/>
                  <a:pt x="501" y="11514"/>
                  <a:pt x="440" y="11538"/>
                </a:cubicBezTo>
                <a:cubicBezTo>
                  <a:pt x="437" y="11539"/>
                  <a:pt x="96" y="11655"/>
                  <a:pt x="96" y="11655"/>
                </a:cubicBezTo>
                <a:cubicBezTo>
                  <a:pt x="96" y="11655"/>
                  <a:pt x="0" y="11695"/>
                  <a:pt x="0" y="11802"/>
                </a:cubicBezTo>
                <a:cubicBezTo>
                  <a:pt x="0" y="11870"/>
                  <a:pt x="40" y="11928"/>
                  <a:pt x="101" y="11953"/>
                </a:cubicBezTo>
                <a:cubicBezTo>
                  <a:pt x="105" y="11954"/>
                  <a:pt x="440" y="12070"/>
                  <a:pt x="440" y="12070"/>
                </a:cubicBezTo>
                <a:cubicBezTo>
                  <a:pt x="440" y="12070"/>
                  <a:pt x="543" y="12106"/>
                  <a:pt x="543" y="12222"/>
                </a:cubicBezTo>
                <a:cubicBezTo>
                  <a:pt x="543" y="12291"/>
                  <a:pt x="501" y="12351"/>
                  <a:pt x="440" y="12374"/>
                </a:cubicBezTo>
                <a:cubicBezTo>
                  <a:pt x="437" y="12376"/>
                  <a:pt x="96" y="12493"/>
                  <a:pt x="96" y="12493"/>
                </a:cubicBezTo>
                <a:cubicBezTo>
                  <a:pt x="96" y="12493"/>
                  <a:pt x="0" y="12524"/>
                  <a:pt x="0" y="12641"/>
                </a:cubicBezTo>
                <a:cubicBezTo>
                  <a:pt x="0" y="12709"/>
                  <a:pt x="40" y="12767"/>
                  <a:pt x="101" y="12792"/>
                </a:cubicBezTo>
                <a:cubicBezTo>
                  <a:pt x="105" y="12793"/>
                  <a:pt x="440" y="12908"/>
                  <a:pt x="440" y="12908"/>
                </a:cubicBezTo>
                <a:cubicBezTo>
                  <a:pt x="440" y="12908"/>
                  <a:pt x="543" y="12945"/>
                  <a:pt x="543" y="13061"/>
                </a:cubicBezTo>
                <a:cubicBezTo>
                  <a:pt x="543" y="13130"/>
                  <a:pt x="501" y="13189"/>
                  <a:pt x="440" y="13213"/>
                </a:cubicBezTo>
                <a:cubicBezTo>
                  <a:pt x="437" y="13214"/>
                  <a:pt x="96" y="13331"/>
                  <a:pt x="96" y="13331"/>
                </a:cubicBezTo>
                <a:cubicBezTo>
                  <a:pt x="96" y="13331"/>
                  <a:pt x="0" y="13371"/>
                  <a:pt x="0" y="13480"/>
                </a:cubicBezTo>
                <a:cubicBezTo>
                  <a:pt x="0" y="13548"/>
                  <a:pt x="40" y="13605"/>
                  <a:pt x="101" y="13631"/>
                </a:cubicBezTo>
                <a:cubicBezTo>
                  <a:pt x="105" y="13632"/>
                  <a:pt x="440" y="13747"/>
                  <a:pt x="440" y="13747"/>
                </a:cubicBezTo>
                <a:cubicBezTo>
                  <a:pt x="440" y="13747"/>
                  <a:pt x="543" y="13784"/>
                  <a:pt x="543" y="13900"/>
                </a:cubicBezTo>
                <a:cubicBezTo>
                  <a:pt x="543" y="13969"/>
                  <a:pt x="501" y="14028"/>
                  <a:pt x="440" y="14052"/>
                </a:cubicBezTo>
                <a:cubicBezTo>
                  <a:pt x="437" y="14053"/>
                  <a:pt x="96" y="14170"/>
                  <a:pt x="96" y="14170"/>
                </a:cubicBezTo>
                <a:cubicBezTo>
                  <a:pt x="96" y="14170"/>
                  <a:pt x="10" y="14198"/>
                  <a:pt x="1" y="14300"/>
                </a:cubicBezTo>
                <a:lnTo>
                  <a:pt x="2700" y="14300"/>
                </a:lnTo>
                <a:lnTo>
                  <a:pt x="2700" y="0"/>
                </a:lnTo>
                <a:lnTo>
                  <a:pt x="3" y="0"/>
                </a:ln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dirty="0">
              <a:solidFill>
                <a:prstClr val="black"/>
              </a:solidFill>
            </a:endParaRPr>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3"/>
          <p:cNvSpPr>
            <a:spLocks noGrp="1"/>
          </p:cNvSpPr>
          <p:nvPr>
            <p:ph type="dt" sz="half" idx="10"/>
          </p:nvPr>
        </p:nvSpPr>
        <p:spPr/>
        <p:txBody>
          <a:bodyPr/>
          <a:lstStyle>
            <a:lvl1pPr>
              <a:defRPr/>
            </a:lvl1pPr>
          </a:lstStyle>
          <a:p>
            <a:pPr>
              <a:defRPr/>
            </a:pPr>
            <a:fld id="{52EF5160-51D3-41FA-B042-E274EB5AB94F}" type="datetime1">
              <a:rPr lang="fi-FI" smtClean="0"/>
              <a:pPr>
                <a:defRPr/>
              </a:pPr>
              <a:t>13.1.2021</a:t>
            </a:fld>
            <a:endParaRPr lang="fi-FI" dirty="0"/>
          </a:p>
        </p:txBody>
      </p:sp>
      <p:sp>
        <p:nvSpPr>
          <p:cNvPr id="6" name="Alatunnisteen paikkamerkki 4"/>
          <p:cNvSpPr>
            <a:spLocks noGrp="1"/>
          </p:cNvSpPr>
          <p:nvPr>
            <p:ph type="ftr" sz="quarter" idx="11"/>
          </p:nvPr>
        </p:nvSpPr>
        <p:spPr/>
        <p:txBody>
          <a:bodyPr/>
          <a:lstStyle>
            <a:lvl1pPr>
              <a:defRPr/>
            </a:lvl1pPr>
          </a:lstStyle>
          <a:p>
            <a:pPr>
              <a:defRPr/>
            </a:pPr>
            <a:r>
              <a:rPr lang="fi-FI" dirty="0"/>
              <a:t>Kehittämispalvelut</a:t>
            </a:r>
          </a:p>
        </p:txBody>
      </p:sp>
      <p:sp>
        <p:nvSpPr>
          <p:cNvPr id="7" name="Dian numeron paikkamerkki 5"/>
          <p:cNvSpPr>
            <a:spLocks noGrp="1"/>
          </p:cNvSpPr>
          <p:nvPr>
            <p:ph type="sldNum" sz="quarter" idx="12"/>
          </p:nvPr>
        </p:nvSpPr>
        <p:spPr/>
        <p:txBody>
          <a:bodyPr/>
          <a:lstStyle>
            <a:lvl1pPr>
              <a:defRPr/>
            </a:lvl1pPr>
          </a:lstStyle>
          <a:p>
            <a:pPr>
              <a:defRPr/>
            </a:pPr>
            <a:fld id="{FDFE4E18-49F5-4B68-8F7D-E226BDB4CA3D}" type="slidenum">
              <a:rPr lang="fi-FI"/>
              <a:pPr>
                <a:defRPr/>
              </a:pPr>
              <a:t>‹#›</a:t>
            </a:fld>
            <a:endParaRPr lang="fi-FI" dirty="0"/>
          </a:p>
        </p:txBody>
      </p:sp>
    </p:spTree>
    <p:extLst>
      <p:ext uri="{BB962C8B-B14F-4D97-AF65-F5344CB8AC3E}">
        <p14:creationId xmlns:p14="http://schemas.microsoft.com/office/powerpoint/2010/main" val="19028048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Otsikko ja sisältö G">
    <p:spTree>
      <p:nvGrpSpPr>
        <p:cNvPr id="1" name=""/>
        <p:cNvGrpSpPr/>
        <p:nvPr/>
      </p:nvGrpSpPr>
      <p:grpSpPr>
        <a:xfrm>
          <a:off x="0" y="0"/>
          <a:ext cx="0" cy="0"/>
          <a:chOff x="0" y="0"/>
          <a:chExt cx="0" cy="0"/>
        </a:xfrm>
      </p:grpSpPr>
      <p:sp>
        <p:nvSpPr>
          <p:cNvPr id="4" name="Freeform 5"/>
          <p:cNvSpPr>
            <a:spLocks noChangeAspect="1"/>
          </p:cNvSpPr>
          <p:nvPr/>
        </p:nvSpPr>
        <p:spPr bwMode="auto">
          <a:xfrm>
            <a:off x="10902950" y="0"/>
            <a:ext cx="1290638" cy="6858000"/>
          </a:xfrm>
          <a:custGeom>
            <a:avLst/>
            <a:gdLst>
              <a:gd name="T0" fmla="*/ 175739 w 2658"/>
              <a:gd name="T1" fmla="*/ 0 h 14271"/>
              <a:gd name="T2" fmla="*/ 0 w 2658"/>
              <a:gd name="T3" fmla="*/ 263825 h 14271"/>
              <a:gd name="T4" fmla="*/ 175739 w 2658"/>
              <a:gd name="T5" fmla="*/ 527649 h 14271"/>
              <a:gd name="T6" fmla="*/ 0 w 2658"/>
              <a:gd name="T7" fmla="*/ 791474 h 14271"/>
              <a:gd name="T8" fmla="*/ 175739 w 2658"/>
              <a:gd name="T9" fmla="*/ 1055299 h 14271"/>
              <a:gd name="T10" fmla="*/ 0 w 2658"/>
              <a:gd name="T11" fmla="*/ 1319123 h 14271"/>
              <a:gd name="T12" fmla="*/ 175739 w 2658"/>
              <a:gd name="T13" fmla="*/ 1582468 h 14271"/>
              <a:gd name="T14" fmla="*/ 0 w 2658"/>
              <a:gd name="T15" fmla="*/ 1846292 h 14271"/>
              <a:gd name="T16" fmla="*/ 175739 w 2658"/>
              <a:gd name="T17" fmla="*/ 2110117 h 14271"/>
              <a:gd name="T18" fmla="*/ 0 w 2658"/>
              <a:gd name="T19" fmla="*/ 2373942 h 14271"/>
              <a:gd name="T20" fmla="*/ 175739 w 2658"/>
              <a:gd name="T21" fmla="*/ 2637766 h 14271"/>
              <a:gd name="T22" fmla="*/ 0 w 2658"/>
              <a:gd name="T23" fmla="*/ 2901591 h 14271"/>
              <a:gd name="T24" fmla="*/ 175739 w 2658"/>
              <a:gd name="T25" fmla="*/ 3165416 h 14271"/>
              <a:gd name="T26" fmla="*/ 0 w 2658"/>
              <a:gd name="T27" fmla="*/ 3429240 h 14271"/>
              <a:gd name="T28" fmla="*/ 175739 w 2658"/>
              <a:gd name="T29" fmla="*/ 3693065 h 14271"/>
              <a:gd name="T30" fmla="*/ 0 w 2658"/>
              <a:gd name="T31" fmla="*/ 3956890 h 14271"/>
              <a:gd name="T32" fmla="*/ 175739 w 2658"/>
              <a:gd name="T33" fmla="*/ 4220234 h 14271"/>
              <a:gd name="T34" fmla="*/ 0 w 2658"/>
              <a:gd name="T35" fmla="*/ 4484058 h 14271"/>
              <a:gd name="T36" fmla="*/ 175739 w 2658"/>
              <a:gd name="T37" fmla="*/ 4747883 h 14271"/>
              <a:gd name="T38" fmla="*/ 0 w 2658"/>
              <a:gd name="T39" fmla="*/ 5011708 h 14271"/>
              <a:gd name="T40" fmla="*/ 175739 w 2658"/>
              <a:gd name="T41" fmla="*/ 5275532 h 14271"/>
              <a:gd name="T42" fmla="*/ 0 w 2658"/>
              <a:gd name="T43" fmla="*/ 5539357 h 14271"/>
              <a:gd name="T44" fmla="*/ 175739 w 2658"/>
              <a:gd name="T45" fmla="*/ 5803182 h 14271"/>
              <a:gd name="T46" fmla="*/ 0 w 2658"/>
              <a:gd name="T47" fmla="*/ 6067007 h 14271"/>
              <a:gd name="T48" fmla="*/ 175739 w 2658"/>
              <a:gd name="T49" fmla="*/ 6330831 h 14271"/>
              <a:gd name="T50" fmla="*/ 0 w 2658"/>
              <a:gd name="T51" fmla="*/ 6594175 h 14271"/>
              <a:gd name="T52" fmla="*/ 175739 w 2658"/>
              <a:gd name="T53" fmla="*/ 6858000 h 14271"/>
              <a:gd name="T54" fmla="*/ 1290370 w 2658"/>
              <a:gd name="T55" fmla="*/ 6858000 h 14271"/>
              <a:gd name="T56" fmla="*/ 1290370 w 2658"/>
              <a:gd name="T57" fmla="*/ 481 h 14271"/>
              <a:gd name="T58" fmla="*/ 175739 w 2658"/>
              <a:gd name="T59" fmla="*/ 0 h 1427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58" h="14271">
                <a:moveTo>
                  <a:pt x="362" y="0"/>
                </a:moveTo>
                <a:cubicBezTo>
                  <a:pt x="362" y="246"/>
                  <a:pt x="213" y="458"/>
                  <a:pt x="0" y="549"/>
                </a:cubicBezTo>
                <a:cubicBezTo>
                  <a:pt x="213" y="640"/>
                  <a:pt x="362" y="852"/>
                  <a:pt x="362" y="1098"/>
                </a:cubicBezTo>
                <a:cubicBezTo>
                  <a:pt x="362" y="1344"/>
                  <a:pt x="213" y="1556"/>
                  <a:pt x="0" y="1647"/>
                </a:cubicBezTo>
                <a:cubicBezTo>
                  <a:pt x="213" y="1738"/>
                  <a:pt x="362" y="1949"/>
                  <a:pt x="362" y="2196"/>
                </a:cubicBezTo>
                <a:cubicBezTo>
                  <a:pt x="362" y="2442"/>
                  <a:pt x="213" y="2653"/>
                  <a:pt x="0" y="2745"/>
                </a:cubicBezTo>
                <a:cubicBezTo>
                  <a:pt x="213" y="2836"/>
                  <a:pt x="362" y="3047"/>
                  <a:pt x="362" y="3293"/>
                </a:cubicBezTo>
                <a:cubicBezTo>
                  <a:pt x="362" y="3540"/>
                  <a:pt x="213" y="3751"/>
                  <a:pt x="0" y="3842"/>
                </a:cubicBezTo>
                <a:cubicBezTo>
                  <a:pt x="213" y="3934"/>
                  <a:pt x="362" y="4145"/>
                  <a:pt x="362" y="4391"/>
                </a:cubicBezTo>
                <a:cubicBezTo>
                  <a:pt x="362" y="4638"/>
                  <a:pt x="213" y="4849"/>
                  <a:pt x="0" y="4940"/>
                </a:cubicBezTo>
                <a:cubicBezTo>
                  <a:pt x="213" y="5031"/>
                  <a:pt x="362" y="5243"/>
                  <a:pt x="362" y="5489"/>
                </a:cubicBezTo>
                <a:cubicBezTo>
                  <a:pt x="362" y="5735"/>
                  <a:pt x="213" y="5947"/>
                  <a:pt x="0" y="6038"/>
                </a:cubicBezTo>
                <a:cubicBezTo>
                  <a:pt x="213" y="6129"/>
                  <a:pt x="362" y="6341"/>
                  <a:pt x="362" y="6587"/>
                </a:cubicBezTo>
                <a:cubicBezTo>
                  <a:pt x="362" y="6833"/>
                  <a:pt x="213" y="7045"/>
                  <a:pt x="0" y="7136"/>
                </a:cubicBezTo>
                <a:cubicBezTo>
                  <a:pt x="213" y="7227"/>
                  <a:pt x="362" y="7438"/>
                  <a:pt x="362" y="7685"/>
                </a:cubicBezTo>
                <a:cubicBezTo>
                  <a:pt x="362" y="7931"/>
                  <a:pt x="213" y="8142"/>
                  <a:pt x="0" y="8234"/>
                </a:cubicBezTo>
                <a:cubicBezTo>
                  <a:pt x="213" y="8325"/>
                  <a:pt x="362" y="8536"/>
                  <a:pt x="362" y="8782"/>
                </a:cubicBezTo>
                <a:cubicBezTo>
                  <a:pt x="362" y="9029"/>
                  <a:pt x="213" y="9240"/>
                  <a:pt x="0" y="9331"/>
                </a:cubicBezTo>
                <a:cubicBezTo>
                  <a:pt x="213" y="9423"/>
                  <a:pt x="362" y="9634"/>
                  <a:pt x="362" y="9880"/>
                </a:cubicBezTo>
                <a:cubicBezTo>
                  <a:pt x="362" y="10127"/>
                  <a:pt x="213" y="10338"/>
                  <a:pt x="0" y="10429"/>
                </a:cubicBezTo>
                <a:cubicBezTo>
                  <a:pt x="213" y="10520"/>
                  <a:pt x="362" y="10732"/>
                  <a:pt x="362" y="10978"/>
                </a:cubicBezTo>
                <a:cubicBezTo>
                  <a:pt x="362" y="11224"/>
                  <a:pt x="213" y="11436"/>
                  <a:pt x="0" y="11527"/>
                </a:cubicBezTo>
                <a:cubicBezTo>
                  <a:pt x="213" y="11618"/>
                  <a:pt x="362" y="11829"/>
                  <a:pt x="362" y="12076"/>
                </a:cubicBezTo>
                <a:cubicBezTo>
                  <a:pt x="362" y="12322"/>
                  <a:pt x="213" y="12533"/>
                  <a:pt x="0" y="12625"/>
                </a:cubicBezTo>
                <a:cubicBezTo>
                  <a:pt x="213" y="12716"/>
                  <a:pt x="362" y="12927"/>
                  <a:pt x="362" y="13174"/>
                </a:cubicBezTo>
                <a:cubicBezTo>
                  <a:pt x="362" y="13420"/>
                  <a:pt x="213" y="13631"/>
                  <a:pt x="0" y="13722"/>
                </a:cubicBezTo>
                <a:cubicBezTo>
                  <a:pt x="213" y="13814"/>
                  <a:pt x="362" y="14025"/>
                  <a:pt x="362" y="14271"/>
                </a:cubicBezTo>
                <a:lnTo>
                  <a:pt x="2658" y="14271"/>
                </a:lnTo>
                <a:lnTo>
                  <a:pt x="2658" y="1"/>
                </a:lnTo>
                <a:lnTo>
                  <a:pt x="362"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dirty="0">
              <a:solidFill>
                <a:prstClr val="black"/>
              </a:solidFill>
            </a:endParaRPr>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3"/>
          <p:cNvSpPr>
            <a:spLocks noGrp="1"/>
          </p:cNvSpPr>
          <p:nvPr>
            <p:ph type="dt" sz="half" idx="10"/>
          </p:nvPr>
        </p:nvSpPr>
        <p:spPr/>
        <p:txBody>
          <a:bodyPr/>
          <a:lstStyle>
            <a:lvl1pPr>
              <a:defRPr/>
            </a:lvl1pPr>
          </a:lstStyle>
          <a:p>
            <a:pPr>
              <a:defRPr/>
            </a:pPr>
            <a:fld id="{32665A25-0A62-4F40-8C19-34D3261565EF}" type="datetime1">
              <a:rPr lang="fi-FI" smtClean="0"/>
              <a:pPr>
                <a:defRPr/>
              </a:pPr>
              <a:t>13.1.2021</a:t>
            </a:fld>
            <a:endParaRPr lang="fi-FI" dirty="0"/>
          </a:p>
        </p:txBody>
      </p:sp>
      <p:sp>
        <p:nvSpPr>
          <p:cNvPr id="6" name="Alatunnisteen paikkamerkki 4"/>
          <p:cNvSpPr>
            <a:spLocks noGrp="1"/>
          </p:cNvSpPr>
          <p:nvPr>
            <p:ph type="ftr" sz="quarter" idx="11"/>
          </p:nvPr>
        </p:nvSpPr>
        <p:spPr/>
        <p:txBody>
          <a:bodyPr/>
          <a:lstStyle>
            <a:lvl1pPr>
              <a:defRPr/>
            </a:lvl1pPr>
          </a:lstStyle>
          <a:p>
            <a:pPr>
              <a:defRPr/>
            </a:pPr>
            <a:r>
              <a:rPr lang="fi-FI" dirty="0"/>
              <a:t>Kehittämispalvelut</a:t>
            </a:r>
          </a:p>
        </p:txBody>
      </p:sp>
      <p:sp>
        <p:nvSpPr>
          <p:cNvPr id="7" name="Dian numeron paikkamerkki 5"/>
          <p:cNvSpPr>
            <a:spLocks noGrp="1"/>
          </p:cNvSpPr>
          <p:nvPr>
            <p:ph type="sldNum" sz="quarter" idx="12"/>
          </p:nvPr>
        </p:nvSpPr>
        <p:spPr/>
        <p:txBody>
          <a:bodyPr/>
          <a:lstStyle>
            <a:lvl1pPr>
              <a:defRPr/>
            </a:lvl1pPr>
          </a:lstStyle>
          <a:p>
            <a:pPr>
              <a:defRPr/>
            </a:pPr>
            <a:fld id="{2F0E8376-9F20-4674-BF37-2A7A927DE4A2}" type="slidenum">
              <a:rPr lang="fi-FI"/>
              <a:pPr>
                <a:defRPr/>
              </a:pPr>
              <a:t>‹#›</a:t>
            </a:fld>
            <a:endParaRPr lang="fi-FI" dirty="0"/>
          </a:p>
        </p:txBody>
      </p:sp>
    </p:spTree>
    <p:extLst>
      <p:ext uri="{BB962C8B-B14F-4D97-AF65-F5344CB8AC3E}">
        <p14:creationId xmlns:p14="http://schemas.microsoft.com/office/powerpoint/2010/main" val="30767692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6172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8B54C207-9C1B-4AFA-A6F9-3726C1DF8249}" type="datetime1">
              <a:rPr lang="fi-FI" smtClean="0"/>
              <a:pPr>
                <a:defRPr/>
              </a:pPr>
              <a:t>13.1.2021</a:t>
            </a:fld>
            <a:endParaRPr lang="fi-FI" dirty="0"/>
          </a:p>
        </p:txBody>
      </p:sp>
      <p:sp>
        <p:nvSpPr>
          <p:cNvPr id="6" name="Alatunnisteen paikkamerkki 4"/>
          <p:cNvSpPr>
            <a:spLocks noGrp="1"/>
          </p:cNvSpPr>
          <p:nvPr>
            <p:ph type="ftr" sz="quarter" idx="11"/>
          </p:nvPr>
        </p:nvSpPr>
        <p:spPr/>
        <p:txBody>
          <a:bodyPr/>
          <a:lstStyle>
            <a:lvl1pPr>
              <a:defRPr/>
            </a:lvl1pPr>
          </a:lstStyle>
          <a:p>
            <a:pPr>
              <a:defRPr/>
            </a:pPr>
            <a:r>
              <a:rPr lang="fi-FI" dirty="0"/>
              <a:t>Kehittämispalvelut</a:t>
            </a:r>
          </a:p>
        </p:txBody>
      </p:sp>
      <p:sp>
        <p:nvSpPr>
          <p:cNvPr id="7" name="Dian numeron paikkamerkki 5"/>
          <p:cNvSpPr>
            <a:spLocks noGrp="1"/>
          </p:cNvSpPr>
          <p:nvPr>
            <p:ph type="sldNum" sz="quarter" idx="12"/>
          </p:nvPr>
        </p:nvSpPr>
        <p:spPr/>
        <p:txBody>
          <a:bodyPr/>
          <a:lstStyle>
            <a:lvl1pPr>
              <a:defRPr/>
            </a:lvl1pPr>
          </a:lstStyle>
          <a:p>
            <a:pPr>
              <a:defRPr/>
            </a:pPr>
            <a:fld id="{8B6A7F07-C109-488B-BDBB-5DC83CC82470}" type="slidenum">
              <a:rPr lang="fi-FI"/>
              <a:pPr>
                <a:defRPr/>
              </a:pPr>
              <a:t>‹#›</a:t>
            </a:fld>
            <a:endParaRPr lang="fi-FI" dirty="0"/>
          </a:p>
        </p:txBody>
      </p:sp>
    </p:spTree>
    <p:extLst>
      <p:ext uri="{BB962C8B-B14F-4D97-AF65-F5344CB8AC3E}">
        <p14:creationId xmlns:p14="http://schemas.microsoft.com/office/powerpoint/2010/main" val="11026961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935804"/>
            <a:ext cx="5364000" cy="424179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6172200" y="1935804"/>
            <a:ext cx="5364000" cy="424179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Tekstin paikkamerkki 9"/>
          <p:cNvSpPr>
            <a:spLocks noGrp="1"/>
          </p:cNvSpPr>
          <p:nvPr>
            <p:ph type="body" sz="quarter" idx="13"/>
          </p:nvPr>
        </p:nvSpPr>
        <p:spPr>
          <a:xfrm>
            <a:off x="457200" y="1555784"/>
            <a:ext cx="5364163" cy="409203"/>
          </a:xfrm>
        </p:spPr>
        <p:txBody>
          <a:bodyPr/>
          <a:lstStyle>
            <a:lvl1pPr marL="0" indent="0">
              <a:buNone/>
              <a:defRPr>
                <a:latin typeface="Arial Black" panose="020B0A04020102020204" pitchFamily="34" charset="0"/>
              </a:defRPr>
            </a:lvl1pPr>
          </a:lstStyle>
          <a:p>
            <a:pPr lvl="0"/>
            <a:r>
              <a:rPr lang="fi-FI"/>
              <a:t>Muokkaa tekstin perustyylejä napsauttamalla</a:t>
            </a:r>
          </a:p>
        </p:txBody>
      </p:sp>
      <p:sp>
        <p:nvSpPr>
          <p:cNvPr id="11" name="Tekstin paikkamerkki 9"/>
          <p:cNvSpPr>
            <a:spLocks noGrp="1"/>
          </p:cNvSpPr>
          <p:nvPr>
            <p:ph type="body" sz="quarter" idx="14"/>
          </p:nvPr>
        </p:nvSpPr>
        <p:spPr>
          <a:xfrm>
            <a:off x="6174000" y="1555784"/>
            <a:ext cx="5364163" cy="409203"/>
          </a:xfrm>
        </p:spPr>
        <p:txBody>
          <a:bodyPr/>
          <a:lstStyle>
            <a:lvl1pPr marL="0" indent="0">
              <a:buNone/>
              <a:defRPr>
                <a:latin typeface="Arial Black" panose="020B0A04020102020204" pitchFamily="34" charset="0"/>
              </a:defRPr>
            </a:lvl1pPr>
          </a:lstStyle>
          <a:p>
            <a:pPr lvl="0"/>
            <a:r>
              <a:rPr lang="fi-FI"/>
              <a:t>Muokkaa tekstin perustyylejä napsauttamalla</a:t>
            </a:r>
          </a:p>
        </p:txBody>
      </p:sp>
      <p:sp>
        <p:nvSpPr>
          <p:cNvPr id="7" name="Päivämäärän paikkamerkki 3"/>
          <p:cNvSpPr>
            <a:spLocks noGrp="1"/>
          </p:cNvSpPr>
          <p:nvPr>
            <p:ph type="dt" sz="half" idx="15"/>
          </p:nvPr>
        </p:nvSpPr>
        <p:spPr/>
        <p:txBody>
          <a:bodyPr/>
          <a:lstStyle>
            <a:lvl1pPr>
              <a:defRPr/>
            </a:lvl1pPr>
          </a:lstStyle>
          <a:p>
            <a:pPr>
              <a:defRPr/>
            </a:pPr>
            <a:fld id="{EEEA2A13-E6E0-4038-93B2-B631924B4BDA}" type="datetime1">
              <a:rPr lang="fi-FI" smtClean="0"/>
              <a:pPr>
                <a:defRPr/>
              </a:pPr>
              <a:t>13.1.2021</a:t>
            </a:fld>
            <a:endParaRPr lang="fi-FI" dirty="0"/>
          </a:p>
        </p:txBody>
      </p:sp>
      <p:sp>
        <p:nvSpPr>
          <p:cNvPr id="8" name="Alatunnisteen paikkamerkki 4"/>
          <p:cNvSpPr>
            <a:spLocks noGrp="1"/>
          </p:cNvSpPr>
          <p:nvPr>
            <p:ph type="ftr" sz="quarter" idx="16"/>
          </p:nvPr>
        </p:nvSpPr>
        <p:spPr/>
        <p:txBody>
          <a:bodyPr/>
          <a:lstStyle>
            <a:lvl1pPr>
              <a:defRPr/>
            </a:lvl1pPr>
          </a:lstStyle>
          <a:p>
            <a:pPr>
              <a:defRPr/>
            </a:pPr>
            <a:r>
              <a:rPr lang="fi-FI" dirty="0"/>
              <a:t>Kehittämispalvelut</a:t>
            </a:r>
          </a:p>
        </p:txBody>
      </p:sp>
      <p:sp>
        <p:nvSpPr>
          <p:cNvPr id="9" name="Dian numeron paikkamerkki 5"/>
          <p:cNvSpPr>
            <a:spLocks noGrp="1"/>
          </p:cNvSpPr>
          <p:nvPr>
            <p:ph type="sldNum" sz="quarter" idx="17"/>
          </p:nvPr>
        </p:nvSpPr>
        <p:spPr/>
        <p:txBody>
          <a:bodyPr/>
          <a:lstStyle>
            <a:lvl1pPr>
              <a:defRPr/>
            </a:lvl1pPr>
          </a:lstStyle>
          <a:p>
            <a:pPr>
              <a:defRPr/>
            </a:pPr>
            <a:fld id="{48A8E741-F6FE-44E8-AEF8-BCCEF4B51CA2}" type="slidenum">
              <a:rPr lang="fi-FI"/>
              <a:pPr>
                <a:defRPr/>
              </a:pPr>
              <a:t>‹#›</a:t>
            </a:fld>
            <a:endParaRPr lang="fi-FI" dirty="0"/>
          </a:p>
        </p:txBody>
      </p:sp>
    </p:spTree>
    <p:extLst>
      <p:ext uri="{BB962C8B-B14F-4D97-AF65-F5344CB8AC3E}">
        <p14:creationId xmlns:p14="http://schemas.microsoft.com/office/powerpoint/2010/main" val="10608039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8562"/>
            <a:ext cx="6371618" cy="787615"/>
          </a:xfrm>
        </p:spPr>
        <p:txBody>
          <a:bodyPr/>
          <a:lstStyle/>
          <a:p>
            <a:r>
              <a:rPr lang="fi-FI"/>
              <a:t>Muokkaa perustyyl. napsautt.</a:t>
            </a:r>
            <a:endParaRPr lang="fi-FI" dirty="0"/>
          </a:p>
        </p:txBody>
      </p:sp>
      <p:sp>
        <p:nvSpPr>
          <p:cNvPr id="3" name="Sisällön paikkamerkki 2"/>
          <p:cNvSpPr>
            <a:spLocks noGrp="1"/>
          </p:cNvSpPr>
          <p:nvPr>
            <p:ph sz="half" idx="1"/>
          </p:nvPr>
        </p:nvSpPr>
        <p:spPr>
          <a:xfrm>
            <a:off x="457200" y="1195200"/>
            <a:ext cx="6371618"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Kuvan paikkamerkki 9"/>
          <p:cNvSpPr>
            <a:spLocks noGrp="1"/>
          </p:cNvSpPr>
          <p:nvPr>
            <p:ph type="pic" sz="quarter" idx="13"/>
          </p:nvPr>
        </p:nvSpPr>
        <p:spPr>
          <a:xfrm>
            <a:off x="7131050" y="0"/>
            <a:ext cx="5060950" cy="6858000"/>
          </a:xfrm>
          <a:solidFill>
            <a:schemeClr val="bg1">
              <a:lumMod val="85000"/>
            </a:schemeClr>
          </a:solidFill>
        </p:spPr>
        <p:txBody>
          <a:bodyPr rtlCol="0">
            <a:noAutofit/>
          </a:bodyPr>
          <a:lstStyle>
            <a:lvl1pPr marL="0" indent="0" algn="r">
              <a:buNone/>
              <a:defRPr/>
            </a:lvl1pPr>
          </a:lstStyle>
          <a:p>
            <a:pPr lvl="0"/>
            <a:r>
              <a:rPr lang="fi-FI" noProof="0" dirty="0"/>
              <a:t>Lisää kuva napsauttamalla kuvaketta</a:t>
            </a:r>
          </a:p>
        </p:txBody>
      </p:sp>
      <p:sp>
        <p:nvSpPr>
          <p:cNvPr id="5" name="Päivämäärän paikkamerkki 3"/>
          <p:cNvSpPr>
            <a:spLocks noGrp="1"/>
          </p:cNvSpPr>
          <p:nvPr>
            <p:ph type="dt" sz="half" idx="14"/>
          </p:nvPr>
        </p:nvSpPr>
        <p:spPr/>
        <p:txBody>
          <a:bodyPr/>
          <a:lstStyle>
            <a:lvl1pPr>
              <a:defRPr/>
            </a:lvl1pPr>
          </a:lstStyle>
          <a:p>
            <a:pPr>
              <a:defRPr/>
            </a:pPr>
            <a:fld id="{1C4C6137-E9B4-4A42-A08F-8CFF233DF5A2}" type="datetime1">
              <a:rPr lang="fi-FI" smtClean="0"/>
              <a:pPr>
                <a:defRPr/>
              </a:pPr>
              <a:t>13.1.2021</a:t>
            </a:fld>
            <a:endParaRPr lang="fi-FI" dirty="0"/>
          </a:p>
        </p:txBody>
      </p:sp>
      <p:sp>
        <p:nvSpPr>
          <p:cNvPr id="6" name="Alatunnisteen paikkamerkki 4"/>
          <p:cNvSpPr>
            <a:spLocks noGrp="1"/>
          </p:cNvSpPr>
          <p:nvPr>
            <p:ph type="ftr" sz="quarter" idx="15"/>
          </p:nvPr>
        </p:nvSpPr>
        <p:spPr/>
        <p:txBody>
          <a:bodyPr/>
          <a:lstStyle>
            <a:lvl1pPr>
              <a:defRPr/>
            </a:lvl1pPr>
          </a:lstStyle>
          <a:p>
            <a:pPr>
              <a:defRPr/>
            </a:pPr>
            <a:r>
              <a:rPr lang="fi-FI" dirty="0"/>
              <a:t>Kehittämispalvelut</a:t>
            </a:r>
          </a:p>
        </p:txBody>
      </p:sp>
      <p:sp>
        <p:nvSpPr>
          <p:cNvPr id="7" name="Dian numeron paikkamerkki 5"/>
          <p:cNvSpPr>
            <a:spLocks noGrp="1"/>
          </p:cNvSpPr>
          <p:nvPr>
            <p:ph type="sldNum" sz="quarter" idx="16"/>
          </p:nvPr>
        </p:nvSpPr>
        <p:spPr/>
        <p:txBody>
          <a:bodyPr/>
          <a:lstStyle>
            <a:lvl1pPr>
              <a:defRPr/>
            </a:lvl1pPr>
          </a:lstStyle>
          <a:p>
            <a:pPr>
              <a:defRPr/>
            </a:pPr>
            <a:fld id="{9CD19ADA-39A9-45ED-B796-505177CBA727}" type="slidenum">
              <a:rPr lang="fi-FI"/>
              <a:pPr>
                <a:defRPr/>
              </a:pPr>
              <a:t>‹#›</a:t>
            </a:fld>
            <a:endParaRPr lang="fi-FI" dirty="0"/>
          </a:p>
        </p:txBody>
      </p:sp>
    </p:spTree>
    <p:extLst>
      <p:ext uri="{BB962C8B-B14F-4D97-AF65-F5344CB8AC3E}">
        <p14:creationId xmlns:p14="http://schemas.microsoft.com/office/powerpoint/2010/main" val="25039063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so kuv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5428642"/>
          </a:xfrm>
          <a:solidFill>
            <a:schemeClr val="bg1">
              <a:lumMod val="85000"/>
            </a:schemeClr>
          </a:solidFill>
        </p:spPr>
        <p:txBody>
          <a:bodyPr rtlCol="0">
            <a:noAutofit/>
          </a:bodyPr>
          <a:lstStyle>
            <a:lvl1pPr marL="0" indent="0">
              <a:buFontTx/>
              <a:buNone/>
              <a:defRPr/>
            </a:lvl1pPr>
          </a:lstStyle>
          <a:p>
            <a:pPr lvl="0"/>
            <a:r>
              <a:rPr lang="fi-FI" noProof="0" dirty="0"/>
              <a:t>Lisää kuva napsauttamalla kuvaketta</a:t>
            </a:r>
            <a:endParaRPr lang="en-GB" noProof="0" dirty="0"/>
          </a:p>
        </p:txBody>
      </p:sp>
      <p:sp>
        <p:nvSpPr>
          <p:cNvPr id="2" name="Otsikko 1"/>
          <p:cNvSpPr>
            <a:spLocks noGrp="1"/>
          </p:cNvSpPr>
          <p:nvPr>
            <p:ph type="title"/>
          </p:nvPr>
        </p:nvSpPr>
        <p:spPr>
          <a:xfrm>
            <a:off x="457199" y="5486400"/>
            <a:ext cx="11235447" cy="670884"/>
          </a:xfrm>
        </p:spPr>
        <p:txBody>
          <a:bodyPr anchor="ctr"/>
          <a:lstStyle>
            <a:lvl1pPr algn="ctr">
              <a:defRPr sz="2600" b="0">
                <a:latin typeface="+mn-lt"/>
              </a:defRPr>
            </a:lvl1pPr>
          </a:lstStyle>
          <a:p>
            <a:r>
              <a:rPr lang="fi-FI"/>
              <a:t>Muokkaa perustyyl. napsautt.</a:t>
            </a:r>
            <a:endParaRPr lang="fi-FI" dirty="0"/>
          </a:p>
        </p:txBody>
      </p:sp>
      <p:sp>
        <p:nvSpPr>
          <p:cNvPr id="4" name="Päivämäärän paikkamerkki 3"/>
          <p:cNvSpPr>
            <a:spLocks noGrp="1"/>
          </p:cNvSpPr>
          <p:nvPr>
            <p:ph type="dt" sz="half" idx="14"/>
          </p:nvPr>
        </p:nvSpPr>
        <p:spPr/>
        <p:txBody>
          <a:bodyPr/>
          <a:lstStyle>
            <a:lvl1pPr>
              <a:defRPr/>
            </a:lvl1pPr>
          </a:lstStyle>
          <a:p>
            <a:pPr>
              <a:defRPr/>
            </a:pPr>
            <a:fld id="{91B3D704-7E6A-4A4A-AE50-76AB18D916A5}" type="datetime1">
              <a:rPr lang="fi-FI" smtClean="0"/>
              <a:pPr>
                <a:defRPr/>
              </a:pPr>
              <a:t>13.1.2021</a:t>
            </a:fld>
            <a:endParaRPr lang="fi-FI" dirty="0"/>
          </a:p>
        </p:txBody>
      </p:sp>
      <p:sp>
        <p:nvSpPr>
          <p:cNvPr id="5" name="Alatunnisteen paikkamerkki 4"/>
          <p:cNvSpPr>
            <a:spLocks noGrp="1"/>
          </p:cNvSpPr>
          <p:nvPr>
            <p:ph type="ftr" sz="quarter" idx="15"/>
          </p:nvPr>
        </p:nvSpPr>
        <p:spPr/>
        <p:txBody>
          <a:bodyPr/>
          <a:lstStyle>
            <a:lvl1pPr>
              <a:defRPr/>
            </a:lvl1pPr>
          </a:lstStyle>
          <a:p>
            <a:pPr>
              <a:defRPr/>
            </a:pPr>
            <a:r>
              <a:rPr lang="fi-FI" dirty="0"/>
              <a:t>Kehittämispalvelut</a:t>
            </a:r>
          </a:p>
        </p:txBody>
      </p:sp>
      <p:sp>
        <p:nvSpPr>
          <p:cNvPr id="6" name="Dian numeron paikkamerkki 5"/>
          <p:cNvSpPr>
            <a:spLocks noGrp="1"/>
          </p:cNvSpPr>
          <p:nvPr>
            <p:ph type="sldNum" sz="quarter" idx="16"/>
          </p:nvPr>
        </p:nvSpPr>
        <p:spPr/>
        <p:txBody>
          <a:bodyPr/>
          <a:lstStyle>
            <a:lvl1pPr>
              <a:defRPr/>
            </a:lvl1pPr>
          </a:lstStyle>
          <a:p>
            <a:pPr>
              <a:defRPr/>
            </a:pPr>
            <a:fld id="{51E205FA-A3B1-4250-9E9A-F324A529F10E}" type="slidenum">
              <a:rPr lang="fi-FI"/>
              <a:pPr>
                <a:defRPr/>
              </a:pPr>
              <a:t>‹#›</a:t>
            </a:fld>
            <a:endParaRPr lang="fi-FI" dirty="0"/>
          </a:p>
        </p:txBody>
      </p:sp>
    </p:spTree>
    <p:extLst>
      <p:ext uri="{BB962C8B-B14F-4D97-AF65-F5344CB8AC3E}">
        <p14:creationId xmlns:p14="http://schemas.microsoft.com/office/powerpoint/2010/main" val="14230915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Kolme kuvaa 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54000" y="431800"/>
            <a:ext cx="3683000" cy="4943084"/>
          </a:xfrm>
          <a:solidFill>
            <a:schemeClr val="bg1">
              <a:lumMod val="85000"/>
            </a:schemeClr>
          </a:solidFill>
        </p:spPr>
        <p:txBody>
          <a:bodyPr rtlCol="0">
            <a:noAutofit/>
          </a:bodyPr>
          <a:lstStyle>
            <a:lvl1pPr marL="0" indent="0">
              <a:buFontTx/>
              <a:buNone/>
              <a:defRPr/>
            </a:lvl1pPr>
          </a:lstStyle>
          <a:p>
            <a:pPr lvl="0"/>
            <a:r>
              <a:rPr lang="fi-FI" noProof="0" dirty="0"/>
              <a:t>Lisää kuva napsauttamalla kuvaketta</a:t>
            </a:r>
            <a:endParaRPr lang="en-GB" noProof="0" dirty="0"/>
          </a:p>
        </p:txBody>
      </p:sp>
      <p:sp>
        <p:nvSpPr>
          <p:cNvPr id="2" name="Otsikko 1"/>
          <p:cNvSpPr>
            <a:spLocks noGrp="1"/>
          </p:cNvSpPr>
          <p:nvPr>
            <p:ph type="title"/>
          </p:nvPr>
        </p:nvSpPr>
        <p:spPr>
          <a:xfrm>
            <a:off x="457199" y="5486400"/>
            <a:ext cx="11235447" cy="670884"/>
          </a:xfrm>
        </p:spPr>
        <p:txBody>
          <a:bodyPr anchor="ctr"/>
          <a:lstStyle>
            <a:lvl1pPr algn="ctr">
              <a:defRPr sz="2600" b="0">
                <a:latin typeface="+mn-lt"/>
              </a:defRPr>
            </a:lvl1pPr>
          </a:lstStyle>
          <a:p>
            <a:r>
              <a:rPr lang="fi-FI"/>
              <a:t>Muokkaa perustyyl. napsautt.</a:t>
            </a:r>
            <a:endParaRPr lang="fi-FI" dirty="0"/>
          </a:p>
        </p:txBody>
      </p:sp>
      <p:sp>
        <p:nvSpPr>
          <p:cNvPr id="10" name="Picture Placeholder 7"/>
          <p:cNvSpPr>
            <a:spLocks noGrp="1"/>
          </p:cNvSpPr>
          <p:nvPr>
            <p:ph type="pic" sz="quarter" idx="14"/>
          </p:nvPr>
        </p:nvSpPr>
        <p:spPr>
          <a:xfrm>
            <a:off x="4258733" y="431800"/>
            <a:ext cx="3683000" cy="4943084"/>
          </a:xfrm>
          <a:solidFill>
            <a:schemeClr val="bg1">
              <a:lumMod val="85000"/>
            </a:schemeClr>
          </a:solidFill>
        </p:spPr>
        <p:txBody>
          <a:bodyPr rtlCol="0">
            <a:noAutofit/>
          </a:bodyPr>
          <a:lstStyle>
            <a:lvl1pPr marL="0" indent="0">
              <a:buFontTx/>
              <a:buNone/>
              <a:defRPr/>
            </a:lvl1pPr>
          </a:lstStyle>
          <a:p>
            <a:pPr lvl="0"/>
            <a:r>
              <a:rPr lang="fi-FI" noProof="0" dirty="0"/>
              <a:t>Lisää kuva napsauttamalla kuvaketta</a:t>
            </a:r>
            <a:endParaRPr lang="en-GB" noProof="0" dirty="0"/>
          </a:p>
        </p:txBody>
      </p:sp>
      <p:sp>
        <p:nvSpPr>
          <p:cNvPr id="12" name="Picture Placeholder 7"/>
          <p:cNvSpPr>
            <a:spLocks noGrp="1"/>
          </p:cNvSpPr>
          <p:nvPr>
            <p:ph type="pic" sz="quarter" idx="15"/>
          </p:nvPr>
        </p:nvSpPr>
        <p:spPr>
          <a:xfrm>
            <a:off x="8271933" y="431800"/>
            <a:ext cx="3683000" cy="4943084"/>
          </a:xfrm>
          <a:solidFill>
            <a:schemeClr val="bg1">
              <a:lumMod val="85000"/>
            </a:schemeClr>
          </a:solidFill>
        </p:spPr>
        <p:txBody>
          <a:bodyPr rtlCol="0">
            <a:noAutofit/>
          </a:bodyPr>
          <a:lstStyle>
            <a:lvl1pPr marL="0" indent="0">
              <a:buFontTx/>
              <a:buNone/>
              <a:defRPr/>
            </a:lvl1pPr>
          </a:lstStyle>
          <a:p>
            <a:pPr lvl="0"/>
            <a:r>
              <a:rPr lang="fi-FI" noProof="0" dirty="0"/>
              <a:t>Lisää kuva napsauttamalla kuvaketta</a:t>
            </a:r>
            <a:endParaRPr lang="en-GB" noProof="0" dirty="0"/>
          </a:p>
        </p:txBody>
      </p:sp>
      <p:sp>
        <p:nvSpPr>
          <p:cNvPr id="6" name="Päivämäärän paikkamerkki 3"/>
          <p:cNvSpPr>
            <a:spLocks noGrp="1"/>
          </p:cNvSpPr>
          <p:nvPr>
            <p:ph type="dt" sz="half" idx="16"/>
          </p:nvPr>
        </p:nvSpPr>
        <p:spPr/>
        <p:txBody>
          <a:bodyPr/>
          <a:lstStyle>
            <a:lvl1pPr>
              <a:defRPr/>
            </a:lvl1pPr>
          </a:lstStyle>
          <a:p>
            <a:pPr>
              <a:defRPr/>
            </a:pPr>
            <a:fld id="{A761768C-3412-4D58-8982-AAC7B78D5E6B}" type="datetime1">
              <a:rPr lang="fi-FI" smtClean="0"/>
              <a:pPr>
                <a:defRPr/>
              </a:pPr>
              <a:t>13.1.2021</a:t>
            </a:fld>
            <a:endParaRPr lang="fi-FI" dirty="0"/>
          </a:p>
        </p:txBody>
      </p:sp>
      <p:sp>
        <p:nvSpPr>
          <p:cNvPr id="7" name="Alatunnisteen paikkamerkki 4"/>
          <p:cNvSpPr>
            <a:spLocks noGrp="1"/>
          </p:cNvSpPr>
          <p:nvPr>
            <p:ph type="ftr" sz="quarter" idx="17"/>
          </p:nvPr>
        </p:nvSpPr>
        <p:spPr/>
        <p:txBody>
          <a:bodyPr/>
          <a:lstStyle>
            <a:lvl1pPr>
              <a:defRPr/>
            </a:lvl1pPr>
          </a:lstStyle>
          <a:p>
            <a:pPr>
              <a:defRPr/>
            </a:pPr>
            <a:r>
              <a:rPr lang="fi-FI" dirty="0"/>
              <a:t>Kehittämispalvelut</a:t>
            </a:r>
          </a:p>
        </p:txBody>
      </p:sp>
      <p:sp>
        <p:nvSpPr>
          <p:cNvPr id="9" name="Dian numeron paikkamerkki 5"/>
          <p:cNvSpPr>
            <a:spLocks noGrp="1"/>
          </p:cNvSpPr>
          <p:nvPr>
            <p:ph type="sldNum" sz="quarter" idx="18"/>
          </p:nvPr>
        </p:nvSpPr>
        <p:spPr/>
        <p:txBody>
          <a:bodyPr/>
          <a:lstStyle>
            <a:lvl1pPr>
              <a:defRPr/>
            </a:lvl1pPr>
          </a:lstStyle>
          <a:p>
            <a:pPr>
              <a:defRPr/>
            </a:pPr>
            <a:fld id="{E58A0E64-DD59-4A72-8C5D-860DCA1916F8}" type="slidenum">
              <a:rPr lang="fi-FI"/>
              <a:pPr>
                <a:defRPr/>
              </a:pPr>
              <a:t>‹#›</a:t>
            </a:fld>
            <a:endParaRPr lang="fi-FI" dirty="0"/>
          </a:p>
        </p:txBody>
      </p:sp>
    </p:spTree>
    <p:extLst>
      <p:ext uri="{BB962C8B-B14F-4D97-AF65-F5344CB8AC3E}">
        <p14:creationId xmlns:p14="http://schemas.microsoft.com/office/powerpoint/2010/main" val="10110519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Kolme kuvaa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5428642"/>
          </a:xfrm>
          <a:solidFill>
            <a:schemeClr val="bg1">
              <a:lumMod val="85000"/>
            </a:schemeClr>
          </a:solidFill>
        </p:spPr>
        <p:txBody>
          <a:bodyPr rtlCol="0">
            <a:noAutofit/>
          </a:bodyPr>
          <a:lstStyle>
            <a:lvl1pPr marL="0" indent="0">
              <a:buFontTx/>
              <a:buNone/>
              <a:defRPr/>
            </a:lvl1pPr>
          </a:lstStyle>
          <a:p>
            <a:pPr lvl="0"/>
            <a:r>
              <a:rPr lang="fi-FI" noProof="0" dirty="0"/>
              <a:t>Lisää kuva napsauttamalla kuvaketta</a:t>
            </a:r>
            <a:endParaRPr lang="en-GB" noProof="0" dirty="0"/>
          </a:p>
        </p:txBody>
      </p:sp>
      <p:sp>
        <p:nvSpPr>
          <p:cNvPr id="9" name="Picture Placeholder 7"/>
          <p:cNvSpPr>
            <a:spLocks noGrp="1"/>
          </p:cNvSpPr>
          <p:nvPr>
            <p:ph type="pic" sz="quarter" idx="14"/>
          </p:nvPr>
        </p:nvSpPr>
        <p:spPr>
          <a:xfrm>
            <a:off x="8132324" y="0"/>
            <a:ext cx="4059676" cy="5428642"/>
          </a:xfrm>
          <a:solidFill>
            <a:schemeClr val="bg1">
              <a:lumMod val="85000"/>
            </a:schemeClr>
          </a:solidFill>
        </p:spPr>
        <p:txBody>
          <a:bodyPr rtlCol="0">
            <a:noAutofit/>
          </a:bodyPr>
          <a:lstStyle>
            <a:lvl1pPr marL="0" indent="0">
              <a:buFontTx/>
              <a:buNone/>
              <a:defRPr/>
            </a:lvl1pPr>
          </a:lstStyle>
          <a:p>
            <a:pPr lvl="0"/>
            <a:r>
              <a:rPr lang="fi-FI" noProof="0" dirty="0"/>
              <a:t>Lisää kuva napsauttamalla kuvaketta</a:t>
            </a:r>
            <a:endParaRPr lang="en-GB" noProof="0" dirty="0"/>
          </a:p>
        </p:txBody>
      </p:sp>
      <p:sp>
        <p:nvSpPr>
          <p:cNvPr id="11" name="Picture Placeholder 10"/>
          <p:cNvSpPr>
            <a:spLocks noGrp="1"/>
          </p:cNvSpPr>
          <p:nvPr>
            <p:ph type="pic" sz="quarter" idx="15"/>
          </p:nvPr>
        </p:nvSpPr>
        <p:spPr>
          <a:xfrm>
            <a:off x="4046537" y="0"/>
            <a:ext cx="4085785" cy="5428642"/>
          </a:xfrm>
          <a:solidFill>
            <a:schemeClr val="bg1">
              <a:lumMod val="85000"/>
            </a:schemeClr>
          </a:solidFill>
        </p:spPr>
        <p:txBody>
          <a:bodyPr rtlCol="0">
            <a:noAutofit/>
          </a:bodyPr>
          <a:lstStyle>
            <a:lvl1pPr marL="0" indent="0">
              <a:buNone/>
              <a:defRPr/>
            </a:lvl1pPr>
          </a:lstStyle>
          <a:p>
            <a:pPr lvl="0"/>
            <a:r>
              <a:rPr lang="fi-FI" noProof="0" dirty="0"/>
              <a:t>Lisää kuva napsauttamalla kuvaketta</a:t>
            </a:r>
            <a:endParaRPr lang="en-GB" noProof="0" dirty="0"/>
          </a:p>
        </p:txBody>
      </p:sp>
      <p:sp>
        <p:nvSpPr>
          <p:cNvPr id="2" name="Otsikko 1"/>
          <p:cNvSpPr>
            <a:spLocks noGrp="1"/>
          </p:cNvSpPr>
          <p:nvPr>
            <p:ph type="title"/>
          </p:nvPr>
        </p:nvSpPr>
        <p:spPr>
          <a:xfrm>
            <a:off x="457199" y="5486400"/>
            <a:ext cx="11235447" cy="670884"/>
          </a:xfrm>
        </p:spPr>
        <p:txBody>
          <a:bodyPr anchor="ctr"/>
          <a:lstStyle>
            <a:lvl1pPr algn="ctr">
              <a:defRPr sz="2600" b="0">
                <a:latin typeface="+mn-lt"/>
              </a:defRPr>
            </a:lvl1pPr>
          </a:lstStyle>
          <a:p>
            <a:r>
              <a:rPr lang="fi-FI"/>
              <a:t>Muokkaa perustyyl. napsautt.</a:t>
            </a:r>
            <a:endParaRPr lang="fi-FI" dirty="0"/>
          </a:p>
        </p:txBody>
      </p:sp>
      <p:sp>
        <p:nvSpPr>
          <p:cNvPr id="6" name="Päivämäärän paikkamerkki 3"/>
          <p:cNvSpPr>
            <a:spLocks noGrp="1"/>
          </p:cNvSpPr>
          <p:nvPr>
            <p:ph type="dt" sz="half" idx="16"/>
          </p:nvPr>
        </p:nvSpPr>
        <p:spPr/>
        <p:txBody>
          <a:bodyPr/>
          <a:lstStyle>
            <a:lvl1pPr>
              <a:defRPr/>
            </a:lvl1pPr>
          </a:lstStyle>
          <a:p>
            <a:pPr>
              <a:defRPr/>
            </a:pPr>
            <a:fld id="{C439AD39-FA66-41DA-B3FA-1DD4C693684A}" type="datetime1">
              <a:rPr lang="fi-FI" smtClean="0"/>
              <a:pPr>
                <a:defRPr/>
              </a:pPr>
              <a:t>13.1.2021</a:t>
            </a:fld>
            <a:endParaRPr lang="fi-FI" dirty="0"/>
          </a:p>
        </p:txBody>
      </p:sp>
      <p:sp>
        <p:nvSpPr>
          <p:cNvPr id="7" name="Alatunnisteen paikkamerkki 4"/>
          <p:cNvSpPr>
            <a:spLocks noGrp="1"/>
          </p:cNvSpPr>
          <p:nvPr>
            <p:ph type="ftr" sz="quarter" idx="17"/>
          </p:nvPr>
        </p:nvSpPr>
        <p:spPr/>
        <p:txBody>
          <a:bodyPr/>
          <a:lstStyle>
            <a:lvl1pPr>
              <a:defRPr/>
            </a:lvl1pPr>
          </a:lstStyle>
          <a:p>
            <a:pPr>
              <a:defRPr/>
            </a:pPr>
            <a:r>
              <a:rPr lang="fi-FI" dirty="0"/>
              <a:t>Kehittämispalvelut</a:t>
            </a:r>
          </a:p>
        </p:txBody>
      </p:sp>
      <p:sp>
        <p:nvSpPr>
          <p:cNvPr id="10" name="Dian numeron paikkamerkki 5"/>
          <p:cNvSpPr>
            <a:spLocks noGrp="1"/>
          </p:cNvSpPr>
          <p:nvPr>
            <p:ph type="sldNum" sz="quarter" idx="18"/>
          </p:nvPr>
        </p:nvSpPr>
        <p:spPr/>
        <p:txBody>
          <a:bodyPr/>
          <a:lstStyle>
            <a:lvl1pPr>
              <a:defRPr/>
            </a:lvl1pPr>
          </a:lstStyle>
          <a:p>
            <a:pPr>
              <a:defRPr/>
            </a:pPr>
            <a:fld id="{F3D8FA11-337E-4AE8-AC6A-9A5D040CD35E}" type="slidenum">
              <a:rPr lang="fi-FI"/>
              <a:pPr>
                <a:defRPr/>
              </a:pPr>
              <a:t>‹#›</a:t>
            </a:fld>
            <a:endParaRPr lang="fi-FI" dirty="0"/>
          </a:p>
        </p:txBody>
      </p:sp>
    </p:spTree>
    <p:extLst>
      <p:ext uri="{BB962C8B-B14F-4D97-AF65-F5344CB8AC3E}">
        <p14:creationId xmlns:p14="http://schemas.microsoft.com/office/powerpoint/2010/main" val="18147544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Kuusi kuva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2714625"/>
          </a:xfrm>
          <a:solidFill>
            <a:schemeClr val="bg1">
              <a:lumMod val="85000"/>
            </a:schemeClr>
          </a:solidFill>
        </p:spPr>
        <p:txBody>
          <a:bodyPr rtlCol="0">
            <a:noAutofit/>
          </a:bodyPr>
          <a:lstStyle>
            <a:lvl1pPr marL="0" indent="0">
              <a:buFontTx/>
              <a:buNone/>
              <a:defRPr/>
            </a:lvl1pPr>
          </a:lstStyle>
          <a:p>
            <a:pPr lvl="0"/>
            <a:r>
              <a:rPr lang="fi-FI" noProof="0" dirty="0"/>
              <a:t>Lisää kuva napsauttamalla kuvaketta</a:t>
            </a:r>
            <a:endParaRPr lang="en-GB" noProof="0" dirty="0"/>
          </a:p>
        </p:txBody>
      </p:sp>
      <p:sp>
        <p:nvSpPr>
          <p:cNvPr id="9" name="Picture Placeholder 7"/>
          <p:cNvSpPr>
            <a:spLocks noGrp="1"/>
          </p:cNvSpPr>
          <p:nvPr>
            <p:ph type="pic" sz="quarter" idx="14"/>
          </p:nvPr>
        </p:nvSpPr>
        <p:spPr>
          <a:xfrm>
            <a:off x="8132324" y="0"/>
            <a:ext cx="4059676" cy="2714625"/>
          </a:xfrm>
          <a:solidFill>
            <a:schemeClr val="bg1">
              <a:lumMod val="85000"/>
            </a:schemeClr>
          </a:solidFill>
        </p:spPr>
        <p:txBody>
          <a:bodyPr rtlCol="0">
            <a:noAutofit/>
          </a:bodyPr>
          <a:lstStyle>
            <a:lvl1pPr marL="0" indent="0">
              <a:buFontTx/>
              <a:buNone/>
              <a:defRPr/>
            </a:lvl1pPr>
          </a:lstStyle>
          <a:p>
            <a:pPr lvl="0"/>
            <a:r>
              <a:rPr lang="fi-FI" noProof="0" dirty="0"/>
              <a:t>Lisää kuva napsauttamalla kuvaketta</a:t>
            </a:r>
            <a:endParaRPr lang="en-GB" noProof="0" dirty="0"/>
          </a:p>
        </p:txBody>
      </p:sp>
      <p:sp>
        <p:nvSpPr>
          <p:cNvPr id="11" name="Picture Placeholder 10"/>
          <p:cNvSpPr>
            <a:spLocks noGrp="1"/>
          </p:cNvSpPr>
          <p:nvPr>
            <p:ph type="pic" sz="quarter" idx="15"/>
          </p:nvPr>
        </p:nvSpPr>
        <p:spPr>
          <a:xfrm>
            <a:off x="4046537" y="0"/>
            <a:ext cx="4085785" cy="2714625"/>
          </a:xfrm>
          <a:solidFill>
            <a:schemeClr val="bg1">
              <a:lumMod val="85000"/>
            </a:schemeClr>
          </a:solidFill>
        </p:spPr>
        <p:txBody>
          <a:bodyPr rtlCol="0">
            <a:noAutofit/>
          </a:bodyPr>
          <a:lstStyle>
            <a:lvl1pPr marL="0" indent="0">
              <a:buNone/>
              <a:defRPr/>
            </a:lvl1pPr>
          </a:lstStyle>
          <a:p>
            <a:pPr lvl="0"/>
            <a:r>
              <a:rPr lang="fi-FI" noProof="0" dirty="0"/>
              <a:t>Lisää kuva napsauttamalla kuvaketta</a:t>
            </a:r>
            <a:endParaRPr lang="en-GB" noProof="0" dirty="0"/>
          </a:p>
        </p:txBody>
      </p:sp>
      <p:sp>
        <p:nvSpPr>
          <p:cNvPr id="12" name="Picture Placeholder 7"/>
          <p:cNvSpPr>
            <a:spLocks noGrp="1"/>
          </p:cNvSpPr>
          <p:nvPr>
            <p:ph type="pic" sz="quarter" idx="16"/>
          </p:nvPr>
        </p:nvSpPr>
        <p:spPr>
          <a:xfrm>
            <a:off x="0" y="2714017"/>
            <a:ext cx="4046538" cy="2714625"/>
          </a:xfrm>
          <a:solidFill>
            <a:schemeClr val="bg1">
              <a:lumMod val="85000"/>
            </a:schemeClr>
          </a:solidFill>
        </p:spPr>
        <p:txBody>
          <a:bodyPr rtlCol="0">
            <a:noAutofit/>
          </a:bodyPr>
          <a:lstStyle>
            <a:lvl1pPr marL="0" indent="0">
              <a:buFontTx/>
              <a:buNone/>
              <a:defRPr/>
            </a:lvl1pPr>
          </a:lstStyle>
          <a:p>
            <a:pPr lvl="0"/>
            <a:r>
              <a:rPr lang="fi-FI" noProof="0" dirty="0"/>
              <a:t>Lisää kuva napsauttamalla kuvaketta</a:t>
            </a:r>
            <a:endParaRPr lang="en-GB" noProof="0" dirty="0"/>
          </a:p>
        </p:txBody>
      </p:sp>
      <p:sp>
        <p:nvSpPr>
          <p:cNvPr id="13" name="Picture Placeholder 7"/>
          <p:cNvSpPr>
            <a:spLocks noGrp="1"/>
          </p:cNvSpPr>
          <p:nvPr>
            <p:ph type="pic" sz="quarter" idx="17"/>
          </p:nvPr>
        </p:nvSpPr>
        <p:spPr>
          <a:xfrm>
            <a:off x="8132324" y="2714017"/>
            <a:ext cx="4059676" cy="2714625"/>
          </a:xfrm>
          <a:solidFill>
            <a:schemeClr val="bg1">
              <a:lumMod val="85000"/>
            </a:schemeClr>
          </a:solidFill>
        </p:spPr>
        <p:txBody>
          <a:bodyPr rtlCol="0">
            <a:noAutofit/>
          </a:bodyPr>
          <a:lstStyle>
            <a:lvl1pPr marL="0" indent="0">
              <a:buFontTx/>
              <a:buNone/>
              <a:defRPr/>
            </a:lvl1pPr>
          </a:lstStyle>
          <a:p>
            <a:pPr lvl="0"/>
            <a:r>
              <a:rPr lang="fi-FI" noProof="0" dirty="0"/>
              <a:t>Lisää kuva napsauttamalla kuvaketta</a:t>
            </a:r>
            <a:endParaRPr lang="en-GB" noProof="0" dirty="0"/>
          </a:p>
        </p:txBody>
      </p:sp>
      <p:sp>
        <p:nvSpPr>
          <p:cNvPr id="14" name="Picture Placeholder 10"/>
          <p:cNvSpPr>
            <a:spLocks noGrp="1"/>
          </p:cNvSpPr>
          <p:nvPr>
            <p:ph type="pic" sz="quarter" idx="18"/>
          </p:nvPr>
        </p:nvSpPr>
        <p:spPr>
          <a:xfrm>
            <a:off x="4046537" y="2714017"/>
            <a:ext cx="4085785" cy="2714625"/>
          </a:xfrm>
          <a:solidFill>
            <a:schemeClr val="bg1">
              <a:lumMod val="85000"/>
            </a:schemeClr>
          </a:solidFill>
        </p:spPr>
        <p:txBody>
          <a:bodyPr rtlCol="0">
            <a:noAutofit/>
          </a:bodyPr>
          <a:lstStyle>
            <a:lvl1pPr marL="0" indent="0">
              <a:buNone/>
              <a:defRPr/>
            </a:lvl1pPr>
          </a:lstStyle>
          <a:p>
            <a:pPr lvl="0"/>
            <a:r>
              <a:rPr lang="fi-FI" noProof="0" dirty="0"/>
              <a:t>Lisää kuva napsauttamalla kuvaketta</a:t>
            </a:r>
            <a:endParaRPr lang="en-GB" noProof="0" dirty="0"/>
          </a:p>
        </p:txBody>
      </p:sp>
      <p:sp>
        <p:nvSpPr>
          <p:cNvPr id="2" name="Otsikko 1"/>
          <p:cNvSpPr>
            <a:spLocks noGrp="1"/>
          </p:cNvSpPr>
          <p:nvPr>
            <p:ph type="title"/>
          </p:nvPr>
        </p:nvSpPr>
        <p:spPr>
          <a:xfrm>
            <a:off x="457199" y="5486400"/>
            <a:ext cx="11235447" cy="670884"/>
          </a:xfrm>
        </p:spPr>
        <p:txBody>
          <a:bodyPr anchor="ctr"/>
          <a:lstStyle>
            <a:lvl1pPr algn="ctr">
              <a:defRPr sz="2600" b="0">
                <a:latin typeface="+mn-lt"/>
              </a:defRPr>
            </a:lvl1pPr>
          </a:lstStyle>
          <a:p>
            <a:r>
              <a:rPr lang="fi-FI"/>
              <a:t>Muokkaa perustyyl. napsautt.</a:t>
            </a:r>
            <a:endParaRPr lang="fi-FI" dirty="0"/>
          </a:p>
        </p:txBody>
      </p:sp>
      <p:sp>
        <p:nvSpPr>
          <p:cNvPr id="10" name="Päivämäärän paikkamerkki 3"/>
          <p:cNvSpPr>
            <a:spLocks noGrp="1"/>
          </p:cNvSpPr>
          <p:nvPr>
            <p:ph type="dt" sz="half" idx="19"/>
          </p:nvPr>
        </p:nvSpPr>
        <p:spPr/>
        <p:txBody>
          <a:bodyPr/>
          <a:lstStyle>
            <a:lvl1pPr>
              <a:defRPr/>
            </a:lvl1pPr>
          </a:lstStyle>
          <a:p>
            <a:pPr>
              <a:defRPr/>
            </a:pPr>
            <a:fld id="{6EA26AD2-A932-4A16-B47D-25AF7BF474C7}" type="datetime1">
              <a:rPr lang="fi-FI" smtClean="0"/>
              <a:pPr>
                <a:defRPr/>
              </a:pPr>
              <a:t>13.1.2021</a:t>
            </a:fld>
            <a:endParaRPr lang="fi-FI" dirty="0"/>
          </a:p>
        </p:txBody>
      </p:sp>
      <p:sp>
        <p:nvSpPr>
          <p:cNvPr id="15" name="Alatunnisteen paikkamerkki 4"/>
          <p:cNvSpPr>
            <a:spLocks noGrp="1"/>
          </p:cNvSpPr>
          <p:nvPr>
            <p:ph type="ftr" sz="quarter" idx="20"/>
          </p:nvPr>
        </p:nvSpPr>
        <p:spPr/>
        <p:txBody>
          <a:bodyPr/>
          <a:lstStyle>
            <a:lvl1pPr>
              <a:defRPr/>
            </a:lvl1pPr>
          </a:lstStyle>
          <a:p>
            <a:pPr>
              <a:defRPr/>
            </a:pPr>
            <a:r>
              <a:rPr lang="fi-FI" dirty="0"/>
              <a:t>Kehittämispalvelut</a:t>
            </a:r>
          </a:p>
        </p:txBody>
      </p:sp>
      <p:sp>
        <p:nvSpPr>
          <p:cNvPr id="16" name="Dian numeron paikkamerkki 5"/>
          <p:cNvSpPr>
            <a:spLocks noGrp="1"/>
          </p:cNvSpPr>
          <p:nvPr>
            <p:ph type="sldNum" sz="quarter" idx="21"/>
          </p:nvPr>
        </p:nvSpPr>
        <p:spPr/>
        <p:txBody>
          <a:bodyPr/>
          <a:lstStyle>
            <a:lvl1pPr>
              <a:defRPr/>
            </a:lvl1pPr>
          </a:lstStyle>
          <a:p>
            <a:pPr>
              <a:defRPr/>
            </a:pPr>
            <a:fld id="{002ED3BC-AD46-4127-AA23-3552BE97D74C}" type="slidenum">
              <a:rPr lang="fi-FI"/>
              <a:pPr>
                <a:defRPr/>
              </a:pPr>
              <a:t>‹#›</a:t>
            </a:fld>
            <a:endParaRPr lang="fi-FI" dirty="0"/>
          </a:p>
        </p:txBody>
      </p:sp>
    </p:spTree>
    <p:extLst>
      <p:ext uri="{BB962C8B-B14F-4D97-AF65-F5344CB8AC3E}">
        <p14:creationId xmlns:p14="http://schemas.microsoft.com/office/powerpoint/2010/main" val="7296337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Kuva aaltokuviolla">
    <p:bg>
      <p:bgPr>
        <a:solidFill>
          <a:srgbClr val="D9D9D9"/>
        </a:solidFill>
        <a:effectLst/>
      </p:bgPr>
    </p:bg>
    <p:spTree>
      <p:nvGrpSpPr>
        <p:cNvPr id="1" name=""/>
        <p:cNvGrpSpPr/>
        <p:nvPr/>
      </p:nvGrpSpPr>
      <p:grpSpPr>
        <a:xfrm>
          <a:off x="0" y="0"/>
          <a:ext cx="0" cy="0"/>
          <a:chOff x="0" y="0"/>
          <a:chExt cx="0" cy="0"/>
        </a:xfrm>
      </p:grpSpPr>
      <p:sp>
        <p:nvSpPr>
          <p:cNvPr id="3" name="Freeform 5"/>
          <p:cNvSpPr>
            <a:spLocks/>
          </p:cNvSpPr>
          <p:nvPr/>
        </p:nvSpPr>
        <p:spPr bwMode="auto">
          <a:xfrm>
            <a:off x="0" y="5199063"/>
            <a:ext cx="12193588" cy="1646237"/>
          </a:xfrm>
          <a:custGeom>
            <a:avLst/>
            <a:gdLst>
              <a:gd name="T0" fmla="*/ 12193200 w 25400"/>
              <a:gd name="T1" fmla="*/ 87335 h 3411"/>
              <a:gd name="T2" fmla="*/ 11746276 w 25400"/>
              <a:gd name="T3" fmla="*/ 217131 h 3411"/>
              <a:gd name="T4" fmla="*/ 11704992 w 25400"/>
              <a:gd name="T5" fmla="*/ 217131 h 3411"/>
              <a:gd name="T6" fmla="*/ 10892272 w 25400"/>
              <a:gd name="T7" fmla="*/ 0 h 3411"/>
              <a:gd name="T8" fmla="*/ 10079552 w 25400"/>
              <a:gd name="T9" fmla="*/ 217131 h 3411"/>
              <a:gd name="T10" fmla="*/ 9266832 w 25400"/>
              <a:gd name="T11" fmla="*/ 0 h 3411"/>
              <a:gd name="T12" fmla="*/ 8454112 w 25400"/>
              <a:gd name="T13" fmla="*/ 217131 h 3411"/>
              <a:gd name="T14" fmla="*/ 7641872 w 25400"/>
              <a:gd name="T15" fmla="*/ 0 h 3411"/>
              <a:gd name="T16" fmla="*/ 6829152 w 25400"/>
              <a:gd name="T17" fmla="*/ 217131 h 3411"/>
              <a:gd name="T18" fmla="*/ 6016432 w 25400"/>
              <a:gd name="T19" fmla="*/ 0 h 3411"/>
              <a:gd name="T20" fmla="*/ 5203712 w 25400"/>
              <a:gd name="T21" fmla="*/ 217131 h 3411"/>
              <a:gd name="T22" fmla="*/ 4390992 w 25400"/>
              <a:gd name="T23" fmla="*/ 0 h 3411"/>
              <a:gd name="T24" fmla="*/ 3578272 w 25400"/>
              <a:gd name="T25" fmla="*/ 217131 h 3411"/>
              <a:gd name="T26" fmla="*/ 2765552 w 25400"/>
              <a:gd name="T27" fmla="*/ 0 h 3411"/>
              <a:gd name="T28" fmla="*/ 1952832 w 25400"/>
              <a:gd name="T29" fmla="*/ 217131 h 3411"/>
              <a:gd name="T30" fmla="*/ 1140592 w 25400"/>
              <a:gd name="T31" fmla="*/ 0 h 3411"/>
              <a:gd name="T32" fmla="*/ 327872 w 25400"/>
              <a:gd name="T33" fmla="*/ 217131 h 3411"/>
              <a:gd name="T34" fmla="*/ 0 w 25400"/>
              <a:gd name="T35" fmla="*/ 148614 h 3411"/>
              <a:gd name="T36" fmla="*/ 0 w 25400"/>
              <a:gd name="T37" fmla="*/ 1645854 h 3411"/>
              <a:gd name="T38" fmla="*/ 12193200 w 25400"/>
              <a:gd name="T39" fmla="*/ 1645854 h 3411"/>
              <a:gd name="T40" fmla="*/ 12193200 w 25400"/>
              <a:gd name="T41" fmla="*/ 87335 h 34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400" h="3411">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3411"/>
                </a:lnTo>
                <a:lnTo>
                  <a:pt x="25400" y="3411"/>
                </a:lnTo>
                <a:lnTo>
                  <a:pt x="25400" y="1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dirty="0">
              <a:solidFill>
                <a:prstClr val="black"/>
              </a:solidFill>
            </a:endParaRPr>
          </a:p>
        </p:txBody>
      </p:sp>
      <p:grpSp>
        <p:nvGrpSpPr>
          <p:cNvPr id="4" name="Ryhmä 8"/>
          <p:cNvGrpSpPr>
            <a:grpSpLocks/>
          </p:cNvGrpSpPr>
          <p:nvPr/>
        </p:nvGrpSpPr>
        <p:grpSpPr bwMode="auto">
          <a:xfrm>
            <a:off x="465138" y="6221413"/>
            <a:ext cx="804862" cy="374650"/>
            <a:chOff x="228601" y="704851"/>
            <a:chExt cx="11734800" cy="5449888"/>
          </a:xfrm>
        </p:grpSpPr>
        <p:sp>
          <p:nvSpPr>
            <p:cNvPr id="5" name="Freeform 5"/>
            <p:cNvSpPr>
              <a:spLocks noEditPoints="1"/>
            </p:cNvSpPr>
            <p:nvPr/>
          </p:nvSpPr>
          <p:spPr bwMode="black">
            <a:xfrm>
              <a:off x="228601" y="704851"/>
              <a:ext cx="11734800" cy="5449888"/>
            </a:xfrm>
            <a:custGeom>
              <a:avLst/>
              <a:gdLst>
                <a:gd name="T0" fmla="*/ 6084818 w 32573"/>
                <a:gd name="T1" fmla="*/ 5272503 h 15116"/>
                <a:gd name="T2" fmla="*/ 6988354 w 32573"/>
                <a:gd name="T3" fmla="*/ 4899347 h 15116"/>
                <a:gd name="T4" fmla="*/ 10296636 w 32573"/>
                <a:gd name="T5" fmla="*/ 4899347 h 15116"/>
                <a:gd name="T6" fmla="*/ 11734800 w 32573"/>
                <a:gd name="T7" fmla="*/ 3475584 h 15116"/>
                <a:gd name="T8" fmla="*/ 11734800 w 32573"/>
                <a:gd name="T9" fmla="*/ 0 h 15116"/>
                <a:gd name="T10" fmla="*/ 0 w 32573"/>
                <a:gd name="T11" fmla="*/ 0 h 15116"/>
                <a:gd name="T12" fmla="*/ 0 w 32573"/>
                <a:gd name="T13" fmla="*/ 3475584 h 15116"/>
                <a:gd name="T14" fmla="*/ 1429518 w 32573"/>
                <a:gd name="T15" fmla="*/ 4899347 h 15116"/>
                <a:gd name="T16" fmla="*/ 4825343 w 32573"/>
                <a:gd name="T17" fmla="*/ 4899347 h 15116"/>
                <a:gd name="T18" fmla="*/ 5728879 w 32573"/>
                <a:gd name="T19" fmla="*/ 5272503 h 15116"/>
                <a:gd name="T20" fmla="*/ 5907209 w 32573"/>
                <a:gd name="T21" fmla="*/ 5449888 h 15116"/>
                <a:gd name="T22" fmla="*/ 6084818 w 32573"/>
                <a:gd name="T23" fmla="*/ 5272503 h 15116"/>
                <a:gd name="T24" fmla="*/ 11396514 w 32573"/>
                <a:gd name="T25" fmla="*/ 338545 h 15116"/>
                <a:gd name="T26" fmla="*/ 11396514 w 32573"/>
                <a:gd name="T27" fmla="*/ 3475584 h 15116"/>
                <a:gd name="T28" fmla="*/ 10296636 w 32573"/>
                <a:gd name="T29" fmla="*/ 4560802 h 15116"/>
                <a:gd name="T30" fmla="*/ 6988354 w 32573"/>
                <a:gd name="T31" fmla="*/ 4560802 h 15116"/>
                <a:gd name="T32" fmla="*/ 5907209 w 32573"/>
                <a:gd name="T33" fmla="*/ 4974699 h 15116"/>
                <a:gd name="T34" fmla="*/ 4825343 w 32573"/>
                <a:gd name="T35" fmla="*/ 4560802 h 15116"/>
                <a:gd name="T36" fmla="*/ 1429518 w 32573"/>
                <a:gd name="T37" fmla="*/ 4560802 h 15116"/>
                <a:gd name="T38" fmla="*/ 338286 w 32573"/>
                <a:gd name="T39" fmla="*/ 3475584 h 15116"/>
                <a:gd name="T40" fmla="*/ 338286 w 32573"/>
                <a:gd name="T41" fmla="*/ 338545 h 15116"/>
                <a:gd name="T42" fmla="*/ 11396514 w 32573"/>
                <a:gd name="T43" fmla="*/ 338545 h 15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fi-FI" dirty="0">
                <a:solidFill>
                  <a:prstClr val="black"/>
                </a:solidFill>
              </a:endParaRPr>
            </a:p>
          </p:txBody>
        </p:sp>
        <p:sp>
          <p:nvSpPr>
            <p:cNvPr id="6" name="Freeform 6"/>
            <p:cNvSpPr>
              <a:spLocks/>
            </p:cNvSpPr>
            <p:nvPr/>
          </p:nvSpPr>
          <p:spPr bwMode="black">
            <a:xfrm>
              <a:off x="9961563" y="2287588"/>
              <a:ext cx="377825" cy="363538"/>
            </a:xfrm>
            <a:custGeom>
              <a:avLst/>
              <a:gdLst>
                <a:gd name="T0" fmla="*/ 377825 w 1048"/>
                <a:gd name="T1" fmla="*/ 181589 h 1009"/>
                <a:gd name="T2" fmla="*/ 189273 w 1048"/>
                <a:gd name="T3" fmla="*/ 363538 h 1009"/>
                <a:gd name="T4" fmla="*/ 0 w 1048"/>
                <a:gd name="T5" fmla="*/ 181589 h 1009"/>
                <a:gd name="T6" fmla="*/ 189273 w 1048"/>
                <a:gd name="T7" fmla="*/ 0 h 1009"/>
                <a:gd name="T8" fmla="*/ 377825 w 1048"/>
                <a:gd name="T9" fmla="*/ 181589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fi-FI" dirty="0">
                <a:solidFill>
                  <a:prstClr val="black"/>
                </a:solidFill>
              </a:endParaRPr>
            </a:p>
          </p:txBody>
        </p:sp>
        <p:sp>
          <p:nvSpPr>
            <p:cNvPr id="7" name="Rectangle 7"/>
            <p:cNvSpPr>
              <a:spLocks noChangeArrowheads="1"/>
            </p:cNvSpPr>
            <p:nvPr/>
          </p:nvSpPr>
          <p:spPr bwMode="black">
            <a:xfrm>
              <a:off x="9986963"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i-FI" altLang="fi-FI" dirty="0">
                <a:solidFill>
                  <a:prstClr val="black"/>
                </a:solidFill>
              </a:endParaRPr>
            </a:p>
          </p:txBody>
        </p:sp>
        <p:sp>
          <p:nvSpPr>
            <p:cNvPr id="8" name="Freeform 8"/>
            <p:cNvSpPr>
              <a:spLocks/>
            </p:cNvSpPr>
            <p:nvPr/>
          </p:nvSpPr>
          <p:spPr bwMode="black">
            <a:xfrm>
              <a:off x="8709026" y="2282826"/>
              <a:ext cx="1119188" cy="1668463"/>
            </a:xfrm>
            <a:custGeom>
              <a:avLst/>
              <a:gdLst>
                <a:gd name="T0" fmla="*/ 693140 w 3105"/>
                <a:gd name="T1" fmla="*/ 967889 h 4625"/>
                <a:gd name="T2" fmla="*/ 1119188 w 3105"/>
                <a:gd name="T3" fmla="*/ 1668463 h 4625"/>
                <a:gd name="T4" fmla="*/ 764508 w 3105"/>
                <a:gd name="T5" fmla="*/ 1668463 h 4625"/>
                <a:gd name="T6" fmla="*/ 478674 w 3105"/>
                <a:gd name="T7" fmla="*/ 1203097 h 4625"/>
                <a:gd name="T8" fmla="*/ 324763 w 3105"/>
                <a:gd name="T9" fmla="*/ 1398984 h 4625"/>
                <a:gd name="T10" fmla="*/ 324763 w 3105"/>
                <a:gd name="T11" fmla="*/ 1668463 h 4625"/>
                <a:gd name="T12" fmla="*/ 0 w 3105"/>
                <a:gd name="T13" fmla="*/ 1668463 h 4625"/>
                <a:gd name="T14" fmla="*/ 0 w 3105"/>
                <a:gd name="T15" fmla="*/ 0 h 4625"/>
                <a:gd name="T16" fmla="*/ 324763 w 3105"/>
                <a:gd name="T17" fmla="*/ 0 h 4625"/>
                <a:gd name="T18" fmla="*/ 324763 w 3105"/>
                <a:gd name="T19" fmla="*/ 769838 h 4625"/>
                <a:gd name="T20" fmla="*/ 308543 w 3105"/>
                <a:gd name="T21" fmla="*/ 1055551 h 4625"/>
                <a:gd name="T22" fmla="*/ 315391 w 3105"/>
                <a:gd name="T23" fmla="*/ 1055551 h 4625"/>
                <a:gd name="T24" fmla="*/ 455965 w 3105"/>
                <a:gd name="T25" fmla="*/ 838741 h 4625"/>
                <a:gd name="T26" fmla="*/ 704674 w 3105"/>
                <a:gd name="T27" fmla="*/ 506852 h 4625"/>
                <a:gd name="T28" fmla="*/ 1084585 w 3105"/>
                <a:gd name="T29" fmla="*/ 506852 h 4625"/>
                <a:gd name="T30" fmla="*/ 693140 w 3105"/>
                <a:gd name="T31" fmla="*/ 967889 h 46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fi-FI" dirty="0">
                <a:solidFill>
                  <a:prstClr val="black"/>
                </a:solidFill>
              </a:endParaRPr>
            </a:p>
          </p:txBody>
        </p:sp>
        <p:sp>
          <p:nvSpPr>
            <p:cNvPr id="9" name="Freeform 9"/>
            <p:cNvSpPr>
              <a:spLocks/>
            </p:cNvSpPr>
            <p:nvPr/>
          </p:nvSpPr>
          <p:spPr bwMode="black">
            <a:xfrm>
              <a:off x="7353301" y="2762251"/>
              <a:ext cx="1027113" cy="1189038"/>
            </a:xfrm>
            <a:custGeom>
              <a:avLst/>
              <a:gdLst>
                <a:gd name="T0" fmla="*/ 1027113 w 2850"/>
                <a:gd name="T1" fmla="*/ 444446 h 3296"/>
                <a:gd name="T2" fmla="*/ 663119 w 2850"/>
                <a:gd name="T3" fmla="*/ 0 h 3296"/>
                <a:gd name="T4" fmla="*/ 315702 w 2850"/>
                <a:gd name="T5" fmla="*/ 218976 h 3296"/>
                <a:gd name="T6" fmla="*/ 308494 w 2850"/>
                <a:gd name="T7" fmla="*/ 218976 h 3296"/>
                <a:gd name="T8" fmla="*/ 324712 w 2850"/>
                <a:gd name="T9" fmla="*/ 27417 h 3296"/>
                <a:gd name="T10" fmla="*/ 0 w 2850"/>
                <a:gd name="T11" fmla="*/ 27417 h 3296"/>
                <a:gd name="T12" fmla="*/ 0 w 2850"/>
                <a:gd name="T13" fmla="*/ 1189038 h 3296"/>
                <a:gd name="T14" fmla="*/ 324712 w 2850"/>
                <a:gd name="T15" fmla="*/ 1189038 h 3296"/>
                <a:gd name="T16" fmla="*/ 324712 w 2850"/>
                <a:gd name="T17" fmla="*/ 500002 h 3296"/>
                <a:gd name="T18" fmla="*/ 525089 w 2850"/>
                <a:gd name="T19" fmla="*/ 274171 h 3296"/>
                <a:gd name="T20" fmla="*/ 699878 w 2850"/>
                <a:gd name="T21" fmla="*/ 509382 h 3296"/>
                <a:gd name="T22" fmla="*/ 699878 w 2850"/>
                <a:gd name="T23" fmla="*/ 1189038 h 3296"/>
                <a:gd name="T24" fmla="*/ 1027113 w 2850"/>
                <a:gd name="T25" fmla="*/ 1189038 h 3296"/>
                <a:gd name="T26" fmla="*/ 1027113 w 2850"/>
                <a:gd name="T27" fmla="*/ 444446 h 32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fi-FI" dirty="0">
                <a:solidFill>
                  <a:prstClr val="black"/>
                </a:solidFill>
              </a:endParaRPr>
            </a:p>
          </p:txBody>
        </p:sp>
        <p:sp>
          <p:nvSpPr>
            <p:cNvPr id="10" name="Freeform 10"/>
            <p:cNvSpPr>
              <a:spLocks/>
            </p:cNvSpPr>
            <p:nvPr/>
          </p:nvSpPr>
          <p:spPr bwMode="black">
            <a:xfrm>
              <a:off x="6664326" y="2287588"/>
              <a:ext cx="377825" cy="363538"/>
            </a:xfrm>
            <a:custGeom>
              <a:avLst/>
              <a:gdLst>
                <a:gd name="T0" fmla="*/ 377825 w 1047"/>
                <a:gd name="T1" fmla="*/ 181589 h 1009"/>
                <a:gd name="T2" fmla="*/ 189093 w 1047"/>
                <a:gd name="T3" fmla="*/ 363538 h 1009"/>
                <a:gd name="T4" fmla="*/ 0 w 1047"/>
                <a:gd name="T5" fmla="*/ 181589 h 1009"/>
                <a:gd name="T6" fmla="*/ 189093 w 1047"/>
                <a:gd name="T7" fmla="*/ 0 h 1009"/>
                <a:gd name="T8" fmla="*/ 377825 w 1047"/>
                <a:gd name="T9" fmla="*/ 181589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fi-FI" dirty="0">
                <a:solidFill>
                  <a:prstClr val="black"/>
                </a:solidFill>
              </a:endParaRPr>
            </a:p>
          </p:txBody>
        </p:sp>
        <p:sp>
          <p:nvSpPr>
            <p:cNvPr id="11" name="Rectangle 11"/>
            <p:cNvSpPr>
              <a:spLocks noChangeArrowheads="1"/>
            </p:cNvSpPr>
            <p:nvPr/>
          </p:nvSpPr>
          <p:spPr bwMode="black">
            <a:xfrm>
              <a:off x="6689726"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i-FI" altLang="fi-FI" dirty="0">
                <a:solidFill>
                  <a:prstClr val="black"/>
                </a:solidFill>
              </a:endParaRPr>
            </a:p>
          </p:txBody>
        </p:sp>
        <p:sp>
          <p:nvSpPr>
            <p:cNvPr id="12" name="Freeform 12"/>
            <p:cNvSpPr>
              <a:spLocks/>
            </p:cNvSpPr>
            <p:nvPr/>
          </p:nvSpPr>
          <p:spPr bwMode="black">
            <a:xfrm>
              <a:off x="5399088" y="2762251"/>
              <a:ext cx="1047750" cy="1216025"/>
            </a:xfrm>
            <a:custGeom>
              <a:avLst/>
              <a:gdLst>
                <a:gd name="T0" fmla="*/ 729857 w 2907"/>
                <a:gd name="T1" fmla="*/ 865963 h 3373"/>
                <a:gd name="T2" fmla="*/ 451610 w 2907"/>
                <a:gd name="T3" fmla="*/ 711661 h 3373"/>
                <a:gd name="T4" fmla="*/ 57668 w 2907"/>
                <a:gd name="T5" fmla="*/ 356912 h 3373"/>
                <a:gd name="T6" fmla="*/ 515765 w 2907"/>
                <a:gd name="T7" fmla="*/ 0 h 3373"/>
                <a:gd name="T8" fmla="*/ 1047750 w 2907"/>
                <a:gd name="T9" fmla="*/ 264620 h 3373"/>
                <a:gd name="T10" fmla="*/ 768783 w 2907"/>
                <a:gd name="T11" fmla="*/ 421445 h 3373"/>
                <a:gd name="T12" fmla="*/ 527299 w 2907"/>
                <a:gd name="T13" fmla="*/ 236860 h 3373"/>
                <a:gd name="T14" fmla="*/ 375561 w 2907"/>
                <a:gd name="T15" fmla="*/ 340689 h 3373"/>
                <a:gd name="T16" fmla="*/ 700302 w 2907"/>
                <a:gd name="T17" fmla="*/ 492827 h 3373"/>
                <a:gd name="T18" fmla="*/ 1047750 w 2907"/>
                <a:gd name="T19" fmla="*/ 845053 h 3373"/>
                <a:gd name="T20" fmla="*/ 580281 w 2907"/>
                <a:gd name="T21" fmla="*/ 1216025 h 3373"/>
                <a:gd name="T22" fmla="*/ 0 w 2907"/>
                <a:gd name="T23" fmla="*/ 916796 h 3373"/>
                <a:gd name="T24" fmla="*/ 283293 w 2907"/>
                <a:gd name="T25" fmla="*/ 757807 h 3373"/>
                <a:gd name="T26" fmla="*/ 575956 w 2907"/>
                <a:gd name="T27" fmla="*/ 978805 h 3373"/>
                <a:gd name="T28" fmla="*/ 729857 w 2907"/>
                <a:gd name="T29" fmla="*/ 865963 h 33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fi-FI" dirty="0">
                <a:solidFill>
                  <a:prstClr val="black"/>
                </a:solidFill>
              </a:endParaRPr>
            </a:p>
          </p:txBody>
        </p:sp>
        <p:sp>
          <p:nvSpPr>
            <p:cNvPr id="13" name="Freeform 13"/>
            <p:cNvSpPr>
              <a:spLocks/>
            </p:cNvSpPr>
            <p:nvPr/>
          </p:nvSpPr>
          <p:spPr bwMode="black">
            <a:xfrm>
              <a:off x="4770438" y="2295526"/>
              <a:ext cx="563563" cy="1677988"/>
            </a:xfrm>
            <a:custGeom>
              <a:avLst/>
              <a:gdLst>
                <a:gd name="T0" fmla="*/ 326614 w 1565"/>
                <a:gd name="T1" fmla="*/ 0 h 4657"/>
                <a:gd name="T2" fmla="*/ 0 w 1565"/>
                <a:gd name="T3" fmla="*/ 0 h 4657"/>
                <a:gd name="T4" fmla="*/ 0 w 1565"/>
                <a:gd name="T5" fmla="*/ 1335328 h 4657"/>
                <a:gd name="T6" fmla="*/ 77062 w 1565"/>
                <a:gd name="T7" fmla="*/ 1596196 h 4657"/>
                <a:gd name="T8" fmla="*/ 321933 w 1565"/>
                <a:gd name="T9" fmla="*/ 1677988 h 4657"/>
                <a:gd name="T10" fmla="*/ 439327 w 1565"/>
                <a:gd name="T11" fmla="*/ 1665377 h 4657"/>
                <a:gd name="T12" fmla="*/ 535835 w 1565"/>
                <a:gd name="T13" fmla="*/ 1629706 h 4657"/>
                <a:gd name="T14" fmla="*/ 563563 w 1565"/>
                <a:gd name="T15" fmla="*/ 1410994 h 4657"/>
                <a:gd name="T16" fmla="*/ 495863 w 1565"/>
                <a:gd name="T17" fmla="*/ 1430451 h 4657"/>
                <a:gd name="T18" fmla="*/ 427804 w 1565"/>
                <a:gd name="T19" fmla="*/ 1436216 h 4657"/>
                <a:gd name="T20" fmla="*/ 350741 w 1565"/>
                <a:gd name="T21" fmla="*/ 1404148 h 4657"/>
                <a:gd name="T22" fmla="*/ 326614 w 1565"/>
                <a:gd name="T23" fmla="*/ 1288848 h 4657"/>
                <a:gd name="T24" fmla="*/ 326614 w 1565"/>
                <a:gd name="T25" fmla="*/ 0 h 4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fi-FI" dirty="0">
                <a:solidFill>
                  <a:prstClr val="black"/>
                </a:solidFill>
              </a:endParaRPr>
            </a:p>
          </p:txBody>
        </p:sp>
        <p:sp>
          <p:nvSpPr>
            <p:cNvPr id="14" name="Freeform 14"/>
            <p:cNvSpPr>
              <a:spLocks noEditPoints="1"/>
            </p:cNvSpPr>
            <p:nvPr/>
          </p:nvSpPr>
          <p:spPr bwMode="black">
            <a:xfrm>
              <a:off x="3455988" y="2762251"/>
              <a:ext cx="1073150" cy="1216025"/>
            </a:xfrm>
            <a:custGeom>
              <a:avLst/>
              <a:gdLst>
                <a:gd name="T0" fmla="*/ 555140 w 2977"/>
                <a:gd name="T1" fmla="*/ 234697 h 3373"/>
                <a:gd name="T2" fmla="*/ 313257 w 2977"/>
                <a:gd name="T3" fmla="*/ 478767 h 3373"/>
                <a:gd name="T4" fmla="*/ 771428 w 2977"/>
                <a:gd name="T5" fmla="*/ 478767 h 3373"/>
                <a:gd name="T6" fmla="*/ 555140 w 2977"/>
                <a:gd name="T7" fmla="*/ 234697 h 3373"/>
                <a:gd name="T8" fmla="*/ 1056928 w 2977"/>
                <a:gd name="T9" fmla="*/ 695438 h 3373"/>
                <a:gd name="T10" fmla="*/ 306408 w 2977"/>
                <a:gd name="T11" fmla="*/ 695438 h 3373"/>
                <a:gd name="T12" fmla="*/ 561989 w 2977"/>
                <a:gd name="T13" fmla="*/ 976281 h 3373"/>
                <a:gd name="T14" fmla="*/ 785487 w 2977"/>
                <a:gd name="T15" fmla="*/ 785207 h 3373"/>
                <a:gd name="T16" fmla="*/ 1059091 w 2977"/>
                <a:gd name="T17" fmla="*/ 939508 h 3373"/>
                <a:gd name="T18" fmla="*/ 561989 w 2977"/>
                <a:gd name="T19" fmla="*/ 1216025 h 3373"/>
                <a:gd name="T20" fmla="*/ 0 w 2977"/>
                <a:gd name="T21" fmla="*/ 607832 h 3373"/>
                <a:gd name="T22" fmla="*/ 555140 w 2977"/>
                <a:gd name="T23" fmla="*/ 0 h 3373"/>
                <a:gd name="T24" fmla="*/ 1073150 w 2977"/>
                <a:gd name="T25" fmla="*/ 536450 h 3373"/>
                <a:gd name="T26" fmla="*/ 1056928 w 2977"/>
                <a:gd name="T27" fmla="*/ 695438 h 33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fi-FI" dirty="0">
                <a:solidFill>
                  <a:prstClr val="black"/>
                </a:solidFill>
              </a:endParaRPr>
            </a:p>
          </p:txBody>
        </p:sp>
        <p:sp>
          <p:nvSpPr>
            <p:cNvPr id="15" name="Freeform 15"/>
            <p:cNvSpPr>
              <a:spLocks/>
            </p:cNvSpPr>
            <p:nvPr/>
          </p:nvSpPr>
          <p:spPr bwMode="black">
            <a:xfrm>
              <a:off x="1879601" y="2357438"/>
              <a:ext cx="1311275" cy="1593850"/>
            </a:xfrm>
            <a:custGeom>
              <a:avLst/>
              <a:gdLst>
                <a:gd name="T0" fmla="*/ 973102 w 3641"/>
                <a:gd name="T1" fmla="*/ 1593850 h 4420"/>
                <a:gd name="T2" fmla="*/ 1311275 w 3641"/>
                <a:gd name="T3" fmla="*/ 1593850 h 4420"/>
                <a:gd name="T4" fmla="*/ 1311275 w 3641"/>
                <a:gd name="T5" fmla="*/ 0 h 4420"/>
                <a:gd name="T6" fmla="*/ 973102 w 3641"/>
                <a:gd name="T7" fmla="*/ 0 h 4420"/>
                <a:gd name="T8" fmla="*/ 973102 w 3641"/>
                <a:gd name="T9" fmla="*/ 631049 h 4420"/>
                <a:gd name="T10" fmla="*/ 338173 w 3641"/>
                <a:gd name="T11" fmla="*/ 631049 h 4420"/>
                <a:gd name="T12" fmla="*/ 338173 w 3641"/>
                <a:gd name="T13" fmla="*/ 0 h 4420"/>
                <a:gd name="T14" fmla="*/ 0 w 3641"/>
                <a:gd name="T15" fmla="*/ 0 h 4420"/>
                <a:gd name="T16" fmla="*/ 0 w 3641"/>
                <a:gd name="T17" fmla="*/ 1593850 h 4420"/>
                <a:gd name="T18" fmla="*/ 338173 w 3641"/>
                <a:gd name="T19" fmla="*/ 1593850 h 4420"/>
                <a:gd name="T20" fmla="*/ 338173 w 3641"/>
                <a:gd name="T21" fmla="*/ 932510 h 4420"/>
                <a:gd name="T22" fmla="*/ 973102 w 3641"/>
                <a:gd name="T23" fmla="*/ 932510 h 4420"/>
                <a:gd name="T24" fmla="*/ 973102 w 3641"/>
                <a:gd name="T25" fmla="*/ 1593850 h 4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fi-FI" dirty="0">
                <a:solidFill>
                  <a:prstClr val="black"/>
                </a:solidFill>
              </a:endParaRPr>
            </a:p>
          </p:txBody>
        </p:sp>
      </p:grpSp>
      <p:sp>
        <p:nvSpPr>
          <p:cNvPr id="2" name="Otsikko 1"/>
          <p:cNvSpPr>
            <a:spLocks noGrp="1"/>
          </p:cNvSpPr>
          <p:nvPr>
            <p:ph type="title"/>
          </p:nvPr>
        </p:nvSpPr>
        <p:spPr>
          <a:xfrm>
            <a:off x="457199" y="5486400"/>
            <a:ext cx="11235447" cy="670884"/>
          </a:xfrm>
        </p:spPr>
        <p:txBody>
          <a:bodyPr anchor="ctr"/>
          <a:lstStyle>
            <a:lvl1pPr algn="ctr">
              <a:defRPr sz="2600" b="0">
                <a:latin typeface="+mn-lt"/>
              </a:defRPr>
            </a:lvl1pPr>
          </a:lstStyle>
          <a:p>
            <a:r>
              <a:rPr lang="fi-FI"/>
              <a:t>Muokkaa perustyyl. napsautt.</a:t>
            </a:r>
            <a:endParaRPr lang="fi-FI" dirty="0"/>
          </a:p>
        </p:txBody>
      </p:sp>
      <p:sp>
        <p:nvSpPr>
          <p:cNvPr id="16" name="Päivämäärän paikkamerkki 2"/>
          <p:cNvSpPr>
            <a:spLocks noGrp="1"/>
          </p:cNvSpPr>
          <p:nvPr>
            <p:ph type="dt" sz="half" idx="10"/>
          </p:nvPr>
        </p:nvSpPr>
        <p:spPr/>
        <p:txBody>
          <a:bodyPr/>
          <a:lstStyle>
            <a:lvl1pPr>
              <a:defRPr/>
            </a:lvl1pPr>
          </a:lstStyle>
          <a:p>
            <a:pPr>
              <a:defRPr/>
            </a:pPr>
            <a:fld id="{0A14D697-E3A0-4339-8DF7-4A489E15EF7B}" type="datetime1">
              <a:rPr lang="fi-FI" smtClean="0"/>
              <a:pPr>
                <a:defRPr/>
              </a:pPr>
              <a:t>13.1.2021</a:t>
            </a:fld>
            <a:endParaRPr lang="fi-FI" dirty="0"/>
          </a:p>
        </p:txBody>
      </p:sp>
      <p:sp>
        <p:nvSpPr>
          <p:cNvPr id="17" name="Alatunnisteen paikkamerkki 3"/>
          <p:cNvSpPr>
            <a:spLocks noGrp="1"/>
          </p:cNvSpPr>
          <p:nvPr>
            <p:ph type="ftr" sz="quarter" idx="11"/>
          </p:nvPr>
        </p:nvSpPr>
        <p:spPr/>
        <p:txBody>
          <a:bodyPr/>
          <a:lstStyle>
            <a:lvl1pPr>
              <a:defRPr/>
            </a:lvl1pPr>
          </a:lstStyle>
          <a:p>
            <a:pPr>
              <a:defRPr/>
            </a:pPr>
            <a:r>
              <a:rPr lang="fi-FI" dirty="0"/>
              <a:t>Kehittämispalvelut</a:t>
            </a:r>
          </a:p>
        </p:txBody>
      </p:sp>
      <p:sp>
        <p:nvSpPr>
          <p:cNvPr id="18" name="Dian numeron paikkamerkki 4"/>
          <p:cNvSpPr>
            <a:spLocks noGrp="1"/>
          </p:cNvSpPr>
          <p:nvPr>
            <p:ph type="sldNum" sz="quarter" idx="12"/>
          </p:nvPr>
        </p:nvSpPr>
        <p:spPr/>
        <p:txBody>
          <a:bodyPr/>
          <a:lstStyle>
            <a:lvl1pPr>
              <a:defRPr/>
            </a:lvl1pPr>
          </a:lstStyle>
          <a:p>
            <a:pPr>
              <a:defRPr/>
            </a:pPr>
            <a:fld id="{32E8CEC1-17DF-440C-88EC-CFC0AC23A0F5}" type="slidenum">
              <a:rPr lang="fi-FI"/>
              <a:pPr>
                <a:defRPr/>
              </a:pPr>
              <a:t>‹#›</a:t>
            </a:fld>
            <a:endParaRPr lang="fi-FI" dirty="0"/>
          </a:p>
        </p:txBody>
      </p:sp>
    </p:spTree>
    <p:extLst>
      <p:ext uri="{BB962C8B-B14F-4D97-AF65-F5344CB8AC3E}">
        <p14:creationId xmlns:p14="http://schemas.microsoft.com/office/powerpoint/2010/main" val="346532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Väliotsikko tiili">
    <p:bg>
      <p:bgPr>
        <a:solidFill>
          <a:srgbClr val="DB2719"/>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465668" y="6222029"/>
            <a:ext cx="804333" cy="373549"/>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86384" y="457200"/>
            <a:ext cx="10661515" cy="5136204"/>
          </a:xfrm>
        </p:spPr>
        <p:txBody>
          <a:bodyPr/>
          <a:lstStyle>
            <a:lvl1pPr algn="l">
              <a:lnSpc>
                <a:spcPct val="85000"/>
              </a:lnSpc>
              <a:defRPr sz="5250">
                <a:solidFill>
                  <a:srgbClr val="FFFFFF"/>
                </a:solidFill>
                <a:latin typeface="+mj-lt"/>
              </a:defRPr>
            </a:lvl1pPr>
          </a:lstStyle>
          <a:p>
            <a:r>
              <a:rPr lang="fi-FI"/>
              <a:t>Muokkaa perustyyl. napsautt.</a:t>
            </a:r>
            <a:endParaRPr lang="fi-FI" dirty="0"/>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fld id="{503ECB7D-8377-41E7-8D0D-50DD5CBEAF68}" type="datetimeFigureOut">
              <a:rPr lang="fi-FI" smtClean="0"/>
              <a:pPr>
                <a:defRPr/>
              </a:pPr>
              <a:t>13.1.2021</a:t>
            </a:fld>
            <a:endParaRPr lang="fi-FI"/>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endParaRPr lang="fi-FI"/>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B48E9D43-A5DE-4F45-A840-C21EEAC75537}" type="slidenum">
              <a:rPr lang="fi-FI" altLang="fi-FI" smtClean="0"/>
              <a:pPr>
                <a:defRPr/>
              </a:pPr>
              <a:t>‹#›</a:t>
            </a:fld>
            <a:endParaRPr lang="fi-FI" altLang="fi-FI"/>
          </a:p>
        </p:txBody>
      </p:sp>
    </p:spTree>
    <p:extLst>
      <p:ext uri="{BB962C8B-B14F-4D97-AF65-F5344CB8AC3E}">
        <p14:creationId xmlns:p14="http://schemas.microsoft.com/office/powerpoint/2010/main" val="18182927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Kuva aaltokuviolla B">
    <p:bg>
      <p:bgPr>
        <a:solidFill>
          <a:srgbClr val="D9D9D9"/>
        </a:solidFill>
        <a:effectLst/>
      </p:bgPr>
    </p:bg>
    <p:spTree>
      <p:nvGrpSpPr>
        <p:cNvPr id="1" name=""/>
        <p:cNvGrpSpPr/>
        <p:nvPr/>
      </p:nvGrpSpPr>
      <p:grpSpPr>
        <a:xfrm>
          <a:off x="0" y="0"/>
          <a:ext cx="0" cy="0"/>
          <a:chOff x="0" y="0"/>
          <a:chExt cx="0" cy="0"/>
        </a:xfrm>
      </p:grpSpPr>
      <p:sp>
        <p:nvSpPr>
          <p:cNvPr id="3" name="Freeform 5"/>
          <p:cNvSpPr>
            <a:spLocks/>
          </p:cNvSpPr>
          <p:nvPr/>
        </p:nvSpPr>
        <p:spPr bwMode="auto">
          <a:xfrm>
            <a:off x="8715375" y="3384550"/>
            <a:ext cx="3460750" cy="3475038"/>
          </a:xfrm>
          <a:custGeom>
            <a:avLst/>
            <a:gdLst>
              <a:gd name="T0" fmla="*/ 0 w 7208"/>
              <a:gd name="T1" fmla="*/ 3474385 h 7249"/>
              <a:gd name="T2" fmla="*/ 3459636 w 7208"/>
              <a:gd name="T3" fmla="*/ 3474385 h 7249"/>
              <a:gd name="T4" fmla="*/ 3459636 w 7208"/>
              <a:gd name="T5" fmla="*/ 0 h 7249"/>
              <a:gd name="T6" fmla="*/ 3210051 w 7208"/>
              <a:gd name="T7" fmla="*/ 476895 h 7249"/>
              <a:gd name="T8" fmla="*/ 3210051 w 7208"/>
              <a:gd name="T9" fmla="*/ 476895 h 7249"/>
              <a:gd name="T10" fmla="*/ 2482414 w 7208"/>
              <a:gd name="T11" fmla="*/ 898193 h 7249"/>
              <a:gd name="T12" fmla="*/ 2482414 w 7208"/>
              <a:gd name="T13" fmla="*/ 898193 h 7249"/>
              <a:gd name="T14" fmla="*/ 2060519 w 7208"/>
              <a:gd name="T15" fmla="*/ 1624319 h 7249"/>
              <a:gd name="T16" fmla="*/ 2060519 w 7208"/>
              <a:gd name="T17" fmla="*/ 1624319 h 7249"/>
              <a:gd name="T18" fmla="*/ 1333361 w 7208"/>
              <a:gd name="T19" fmla="*/ 2045617 h 7249"/>
              <a:gd name="T20" fmla="*/ 1333361 w 7208"/>
              <a:gd name="T21" fmla="*/ 2045617 h 7249"/>
              <a:gd name="T22" fmla="*/ 911466 w 7208"/>
              <a:gd name="T23" fmla="*/ 2771743 h 7249"/>
              <a:gd name="T24" fmla="*/ 911466 w 7208"/>
              <a:gd name="T25" fmla="*/ 2771743 h 7249"/>
              <a:gd name="T26" fmla="*/ 184309 w 7208"/>
              <a:gd name="T27" fmla="*/ 3193041 h 7249"/>
              <a:gd name="T28" fmla="*/ 184309 w 7208"/>
              <a:gd name="T29" fmla="*/ 3193041 h 7249"/>
              <a:gd name="T30" fmla="*/ 0 w 7208"/>
              <a:gd name="T31" fmla="*/ 3474385 h 72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08" h="7249">
                <a:moveTo>
                  <a:pt x="0" y="7249"/>
                </a:moveTo>
                <a:lnTo>
                  <a:pt x="7208" y="7249"/>
                </a:lnTo>
                <a:lnTo>
                  <a:pt x="7208" y="0"/>
                </a:lnTo>
                <a:cubicBezTo>
                  <a:pt x="7078" y="318"/>
                  <a:pt x="7089" y="594"/>
                  <a:pt x="6688" y="995"/>
                </a:cubicBezTo>
                <a:cubicBezTo>
                  <a:pt x="6089" y="1593"/>
                  <a:pt x="5771" y="1275"/>
                  <a:pt x="5172" y="1874"/>
                </a:cubicBezTo>
                <a:cubicBezTo>
                  <a:pt x="4574" y="2472"/>
                  <a:pt x="4892" y="2790"/>
                  <a:pt x="4293" y="3389"/>
                </a:cubicBezTo>
                <a:cubicBezTo>
                  <a:pt x="3695" y="3988"/>
                  <a:pt x="3377" y="3669"/>
                  <a:pt x="2778" y="4268"/>
                </a:cubicBezTo>
                <a:cubicBezTo>
                  <a:pt x="2180" y="4867"/>
                  <a:pt x="2498" y="5185"/>
                  <a:pt x="1899" y="5783"/>
                </a:cubicBezTo>
                <a:cubicBezTo>
                  <a:pt x="1301" y="6382"/>
                  <a:pt x="983" y="6064"/>
                  <a:pt x="384" y="6662"/>
                </a:cubicBezTo>
                <a:cubicBezTo>
                  <a:pt x="159" y="6887"/>
                  <a:pt x="63" y="7073"/>
                  <a:pt x="0" y="72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dirty="0">
              <a:solidFill>
                <a:prstClr val="black"/>
              </a:solidFill>
            </a:endParaRPr>
          </a:p>
        </p:txBody>
      </p:sp>
      <p:grpSp>
        <p:nvGrpSpPr>
          <p:cNvPr id="4" name="Ryhmä 36"/>
          <p:cNvGrpSpPr/>
          <p:nvPr/>
        </p:nvGrpSpPr>
        <p:grpSpPr bwMode="black">
          <a:xfrm>
            <a:off x="472152" y="6228511"/>
            <a:ext cx="804333" cy="373549"/>
            <a:chOff x="228601" y="704851"/>
            <a:chExt cx="11734800" cy="5449888"/>
          </a:xfrm>
          <a:solidFill>
            <a:schemeClr val="bg1"/>
          </a:solidFill>
        </p:grpSpPr>
        <p:sp>
          <p:nvSpPr>
            <p:cNvPr id="5"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6"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7"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8"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9"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0"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1"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12"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3"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4"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5"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grpSp>
      <p:sp>
        <p:nvSpPr>
          <p:cNvPr id="2" name="Otsikko 1"/>
          <p:cNvSpPr>
            <a:spLocks noGrp="1"/>
          </p:cNvSpPr>
          <p:nvPr>
            <p:ph type="title"/>
          </p:nvPr>
        </p:nvSpPr>
        <p:spPr>
          <a:xfrm>
            <a:off x="10408599" y="5457217"/>
            <a:ext cx="1420237" cy="670884"/>
          </a:xfrm>
        </p:spPr>
        <p:txBody>
          <a:bodyPr anchor="ctr"/>
          <a:lstStyle>
            <a:lvl1pPr algn="ctr">
              <a:defRPr sz="1400" b="0">
                <a:latin typeface="+mn-lt"/>
              </a:defRPr>
            </a:lvl1pPr>
          </a:lstStyle>
          <a:p>
            <a:r>
              <a:rPr lang="fi-FI"/>
              <a:t>Muokkaa perustyyl. napsautt.</a:t>
            </a:r>
            <a:endParaRPr lang="fi-FI" dirty="0"/>
          </a:p>
        </p:txBody>
      </p:sp>
    </p:spTree>
    <p:extLst>
      <p:ext uri="{BB962C8B-B14F-4D97-AF65-F5344CB8AC3E}">
        <p14:creationId xmlns:p14="http://schemas.microsoft.com/office/powerpoint/2010/main" val="6547924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Kuva">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0"/>
            <a:ext cx="12192000" cy="6858000"/>
          </a:xfrm>
          <a:solidFill>
            <a:schemeClr val="bg1">
              <a:lumMod val="85000"/>
            </a:schemeClr>
          </a:solidFill>
        </p:spPr>
        <p:txBody>
          <a:bodyPr rtlCol="0">
            <a:noAutofit/>
          </a:bodyPr>
          <a:lstStyle>
            <a:lvl1pPr marL="0" indent="0">
              <a:buFontTx/>
              <a:buNone/>
              <a:defRPr/>
            </a:lvl1pPr>
          </a:lstStyle>
          <a:p>
            <a:pPr lvl="0"/>
            <a:r>
              <a:rPr lang="fi-FI" noProof="0" dirty="0"/>
              <a:t>Lisää kuva napsauttamalla kuvaketta</a:t>
            </a:r>
            <a:endParaRPr lang="en-GB" noProof="0" dirty="0"/>
          </a:p>
        </p:txBody>
      </p:sp>
      <p:sp>
        <p:nvSpPr>
          <p:cNvPr id="2" name="Otsikko 1"/>
          <p:cNvSpPr>
            <a:spLocks noGrp="1"/>
          </p:cNvSpPr>
          <p:nvPr>
            <p:ph type="title"/>
          </p:nvPr>
        </p:nvSpPr>
        <p:spPr/>
        <p:txBody>
          <a:bodyPr/>
          <a:lstStyle/>
          <a:p>
            <a:r>
              <a:rPr lang="fi-FI"/>
              <a:t>Muokkaa perustyyl. napsautt.</a:t>
            </a:r>
          </a:p>
        </p:txBody>
      </p:sp>
    </p:spTree>
    <p:extLst>
      <p:ext uri="{BB962C8B-B14F-4D97-AF65-F5344CB8AC3E}">
        <p14:creationId xmlns:p14="http://schemas.microsoft.com/office/powerpoint/2010/main" val="28619329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0D6367F-2A93-45F1-9AE6-34567CF39BD7}" type="datetime1">
              <a:rPr lang="fi-FI" smtClean="0"/>
              <a:pPr>
                <a:defRPr/>
              </a:pPr>
              <a:t>13.1.2021</a:t>
            </a:fld>
            <a:endParaRPr lang="fi-FI" dirty="0"/>
          </a:p>
        </p:txBody>
      </p:sp>
      <p:sp>
        <p:nvSpPr>
          <p:cNvPr id="4" name="Alatunnisteen paikkamerkki 4"/>
          <p:cNvSpPr>
            <a:spLocks noGrp="1"/>
          </p:cNvSpPr>
          <p:nvPr>
            <p:ph type="ftr" sz="quarter" idx="11"/>
          </p:nvPr>
        </p:nvSpPr>
        <p:spPr/>
        <p:txBody>
          <a:bodyPr/>
          <a:lstStyle>
            <a:lvl1pPr>
              <a:defRPr/>
            </a:lvl1pPr>
          </a:lstStyle>
          <a:p>
            <a:pPr>
              <a:defRPr/>
            </a:pPr>
            <a:r>
              <a:rPr lang="fi-FI" dirty="0"/>
              <a:t>Kehittämispalvelut</a:t>
            </a:r>
          </a:p>
        </p:txBody>
      </p:sp>
      <p:sp>
        <p:nvSpPr>
          <p:cNvPr id="5" name="Dian numeron paikkamerkki 5"/>
          <p:cNvSpPr>
            <a:spLocks noGrp="1"/>
          </p:cNvSpPr>
          <p:nvPr>
            <p:ph type="sldNum" sz="quarter" idx="12"/>
          </p:nvPr>
        </p:nvSpPr>
        <p:spPr/>
        <p:txBody>
          <a:bodyPr/>
          <a:lstStyle>
            <a:lvl1pPr>
              <a:defRPr/>
            </a:lvl1pPr>
          </a:lstStyle>
          <a:p>
            <a:pPr>
              <a:defRPr/>
            </a:pPr>
            <a:fld id="{65C5344F-1DC8-4470-83BE-0F92E508BDCE}" type="slidenum">
              <a:rPr lang="fi-FI"/>
              <a:pPr>
                <a:defRPr/>
              </a:pPr>
              <a:t>‹#›</a:t>
            </a:fld>
            <a:endParaRPr lang="fi-FI" dirty="0"/>
          </a:p>
        </p:txBody>
      </p:sp>
    </p:spTree>
    <p:extLst>
      <p:ext uri="{BB962C8B-B14F-4D97-AF65-F5344CB8AC3E}">
        <p14:creationId xmlns:p14="http://schemas.microsoft.com/office/powerpoint/2010/main" val="26350669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E900899F-30BF-429D-911C-6C16E84E4B56}" type="datetime1">
              <a:rPr lang="fi-FI" smtClean="0"/>
              <a:pPr>
                <a:defRPr/>
              </a:pPr>
              <a:t>13.1.2021</a:t>
            </a:fld>
            <a:endParaRPr lang="fi-FI" dirty="0"/>
          </a:p>
        </p:txBody>
      </p:sp>
      <p:sp>
        <p:nvSpPr>
          <p:cNvPr id="3" name="Alatunnisteen paikkamerkki 4"/>
          <p:cNvSpPr>
            <a:spLocks noGrp="1"/>
          </p:cNvSpPr>
          <p:nvPr>
            <p:ph type="ftr" sz="quarter" idx="11"/>
          </p:nvPr>
        </p:nvSpPr>
        <p:spPr/>
        <p:txBody>
          <a:bodyPr/>
          <a:lstStyle>
            <a:lvl1pPr>
              <a:defRPr/>
            </a:lvl1pPr>
          </a:lstStyle>
          <a:p>
            <a:pPr>
              <a:defRPr/>
            </a:pPr>
            <a:r>
              <a:rPr lang="fi-FI" dirty="0"/>
              <a:t>Kehittämispalvelut</a:t>
            </a:r>
          </a:p>
        </p:txBody>
      </p:sp>
      <p:sp>
        <p:nvSpPr>
          <p:cNvPr id="4" name="Dian numeron paikkamerkki 5"/>
          <p:cNvSpPr>
            <a:spLocks noGrp="1"/>
          </p:cNvSpPr>
          <p:nvPr>
            <p:ph type="sldNum" sz="quarter" idx="12"/>
          </p:nvPr>
        </p:nvSpPr>
        <p:spPr/>
        <p:txBody>
          <a:bodyPr/>
          <a:lstStyle>
            <a:lvl1pPr>
              <a:defRPr/>
            </a:lvl1pPr>
          </a:lstStyle>
          <a:p>
            <a:pPr>
              <a:defRPr/>
            </a:pPr>
            <a:fld id="{1866D554-DFAC-4EAB-B1BF-DDAF768B904F}" type="slidenum">
              <a:rPr lang="fi-FI"/>
              <a:pPr>
                <a:defRPr/>
              </a:pPr>
              <a:t>‹#›</a:t>
            </a:fld>
            <a:endParaRPr lang="fi-FI" dirty="0"/>
          </a:p>
        </p:txBody>
      </p:sp>
    </p:spTree>
    <p:extLst>
      <p:ext uri="{BB962C8B-B14F-4D97-AF65-F5344CB8AC3E}">
        <p14:creationId xmlns:p14="http://schemas.microsoft.com/office/powerpoint/2010/main" val="25521119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Kansi 1">
    <p:bg>
      <p:bgPr>
        <a:solidFill>
          <a:srgbClr val="0001BE"/>
        </a:solidFill>
        <a:effectLst/>
      </p:bgPr>
    </p:bg>
    <p:spTree>
      <p:nvGrpSpPr>
        <p:cNvPr id="1" name=""/>
        <p:cNvGrpSpPr/>
        <p:nvPr/>
      </p:nvGrpSpPr>
      <p:grpSpPr>
        <a:xfrm>
          <a:off x="0" y="0"/>
          <a:ext cx="0" cy="0"/>
          <a:chOff x="0" y="0"/>
          <a:chExt cx="0" cy="0"/>
        </a:xfrm>
      </p:grpSpPr>
      <p:sp>
        <p:nvSpPr>
          <p:cNvPr id="4" name="Freeform 5"/>
          <p:cNvSpPr>
            <a:spLocks/>
          </p:cNvSpPr>
          <p:nvPr/>
        </p:nvSpPr>
        <p:spPr bwMode="white">
          <a:xfrm>
            <a:off x="0" y="0"/>
            <a:ext cx="9393238" cy="6858000"/>
          </a:xfrm>
          <a:custGeom>
            <a:avLst/>
            <a:gdLst>
              <a:gd name="T0" fmla="*/ 2504148 w 19559"/>
              <a:gd name="T1" fmla="*/ 6858000 h 14300"/>
              <a:gd name="T2" fmla="*/ 2712107 w 19559"/>
              <a:gd name="T3" fmla="*/ 6505508 h 14300"/>
              <a:gd name="T4" fmla="*/ 3439722 w 19559"/>
              <a:gd name="T5" fmla="*/ 6083957 h 14300"/>
              <a:gd name="T6" fmla="*/ 3861883 w 19559"/>
              <a:gd name="T7" fmla="*/ 5357393 h 14300"/>
              <a:gd name="T8" fmla="*/ 4589498 w 19559"/>
              <a:gd name="T9" fmla="*/ 4935842 h 14300"/>
              <a:gd name="T10" fmla="*/ 5011659 w 19559"/>
              <a:gd name="T11" fmla="*/ 4209277 h 14300"/>
              <a:gd name="T12" fmla="*/ 5739754 w 19559"/>
              <a:gd name="T13" fmla="*/ 3787726 h 14300"/>
              <a:gd name="T14" fmla="*/ 6161915 w 19559"/>
              <a:gd name="T15" fmla="*/ 3060682 h 14300"/>
              <a:gd name="T16" fmla="*/ 6889530 w 19559"/>
              <a:gd name="T17" fmla="*/ 2639131 h 14300"/>
              <a:gd name="T18" fmla="*/ 7311690 w 19559"/>
              <a:gd name="T19" fmla="*/ 1912567 h 14300"/>
              <a:gd name="T20" fmla="*/ 8039305 w 19559"/>
              <a:gd name="T21" fmla="*/ 1491016 h 14300"/>
              <a:gd name="T22" fmla="*/ 8461466 w 19559"/>
              <a:gd name="T23" fmla="*/ 764451 h 14300"/>
              <a:gd name="T24" fmla="*/ 9188601 w 19559"/>
              <a:gd name="T25" fmla="*/ 343380 h 14300"/>
              <a:gd name="T26" fmla="*/ 9393678 w 19559"/>
              <a:gd name="T27" fmla="*/ 0 h 14300"/>
              <a:gd name="T28" fmla="*/ 0 w 19559"/>
              <a:gd name="T29" fmla="*/ 0 h 14300"/>
              <a:gd name="T30" fmla="*/ 0 w 19559"/>
              <a:gd name="T31" fmla="*/ 6858000 h 14300"/>
              <a:gd name="T32" fmla="*/ 2504148 w 19559"/>
              <a:gd name="T33" fmla="*/ 6858000 h 14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dirty="0">
              <a:solidFill>
                <a:prstClr val="black"/>
              </a:solidFill>
            </a:endParaRPr>
          </a:p>
        </p:txBody>
      </p:sp>
      <p:grpSp>
        <p:nvGrpSpPr>
          <p:cNvPr id="5" name="Ryhmä 14"/>
          <p:cNvGrpSpPr/>
          <p:nvPr/>
        </p:nvGrpSpPr>
        <p:grpSpPr bwMode="black">
          <a:xfrm>
            <a:off x="465667" y="5813465"/>
            <a:ext cx="1295039" cy="601443"/>
            <a:chOff x="228601" y="704851"/>
            <a:chExt cx="11734800" cy="5449888"/>
          </a:xfrm>
          <a:solidFill>
            <a:srgbClr val="FFFFFF"/>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38872469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Kansi 1 B">
    <p:bg>
      <p:bgPr>
        <a:solidFill>
          <a:srgbClr val="0001BE"/>
        </a:solidFill>
        <a:effectLst/>
      </p:bgPr>
    </p:bg>
    <p:spTree>
      <p:nvGrpSpPr>
        <p:cNvPr id="1" name=""/>
        <p:cNvGrpSpPr/>
        <p:nvPr/>
      </p:nvGrpSpPr>
      <p:grpSpPr>
        <a:xfrm>
          <a:off x="0" y="0"/>
          <a:ext cx="0" cy="0"/>
          <a:chOff x="0" y="0"/>
          <a:chExt cx="0" cy="0"/>
        </a:xfrm>
      </p:grpSpPr>
      <p:sp>
        <p:nvSpPr>
          <p:cNvPr id="4" name="Freeform 5"/>
          <p:cNvSpPr>
            <a:spLocks/>
          </p:cNvSpPr>
          <p:nvPr/>
        </p:nvSpPr>
        <p:spPr bwMode="auto">
          <a:xfrm>
            <a:off x="0" y="0"/>
            <a:ext cx="12192000" cy="6858000"/>
          </a:xfrm>
          <a:custGeom>
            <a:avLst/>
            <a:gdLst>
              <a:gd name="T0" fmla="*/ 5313600 w 25400"/>
              <a:gd name="T1" fmla="*/ 6858000 h 14300"/>
              <a:gd name="T2" fmla="*/ 5521440 w 25400"/>
              <a:gd name="T3" fmla="*/ 6505508 h 14300"/>
              <a:gd name="T4" fmla="*/ 6248640 w 25400"/>
              <a:gd name="T5" fmla="*/ 6083957 h 14300"/>
              <a:gd name="T6" fmla="*/ 6670560 w 25400"/>
              <a:gd name="T7" fmla="*/ 5357393 h 14300"/>
              <a:gd name="T8" fmla="*/ 7397760 w 25400"/>
              <a:gd name="T9" fmla="*/ 4935842 h 14300"/>
              <a:gd name="T10" fmla="*/ 7819680 w 25400"/>
              <a:gd name="T11" fmla="*/ 4209277 h 14300"/>
              <a:gd name="T12" fmla="*/ 8547360 w 25400"/>
              <a:gd name="T13" fmla="*/ 3787726 h 14300"/>
              <a:gd name="T14" fmla="*/ 8969280 w 25400"/>
              <a:gd name="T15" fmla="*/ 3060682 h 14300"/>
              <a:gd name="T16" fmla="*/ 9696480 w 25400"/>
              <a:gd name="T17" fmla="*/ 2639131 h 14300"/>
              <a:gd name="T18" fmla="*/ 10118400 w 25400"/>
              <a:gd name="T19" fmla="*/ 1912567 h 14300"/>
              <a:gd name="T20" fmla="*/ 10845600 w 25400"/>
              <a:gd name="T21" fmla="*/ 1491016 h 14300"/>
              <a:gd name="T22" fmla="*/ 11267520 w 25400"/>
              <a:gd name="T23" fmla="*/ 764451 h 14300"/>
              <a:gd name="T24" fmla="*/ 11994240 w 25400"/>
              <a:gd name="T25" fmla="*/ 343380 h 14300"/>
              <a:gd name="T26" fmla="*/ 12192000 w 25400"/>
              <a:gd name="T27" fmla="*/ 23020 h 14300"/>
              <a:gd name="T28" fmla="*/ 12192000 w 25400"/>
              <a:gd name="T29" fmla="*/ 0 h 14300"/>
              <a:gd name="T30" fmla="*/ 0 w 25400"/>
              <a:gd name="T31" fmla="*/ 0 h 14300"/>
              <a:gd name="T32" fmla="*/ 0 w 25400"/>
              <a:gd name="T33" fmla="*/ 6858000 h 14300"/>
              <a:gd name="T34" fmla="*/ 5313600 w 25400"/>
              <a:gd name="T35" fmla="*/ 6858000 h 143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dirty="0">
              <a:solidFill>
                <a:prstClr val="black"/>
              </a:solidFill>
            </a:endParaRPr>
          </a:p>
        </p:txBody>
      </p:sp>
      <p:grpSp>
        <p:nvGrpSpPr>
          <p:cNvPr id="5" name="Ryhmä 14"/>
          <p:cNvGrpSpPr/>
          <p:nvPr/>
        </p:nvGrpSpPr>
        <p:grpSpPr bwMode="black">
          <a:xfrm>
            <a:off x="465667" y="5813465"/>
            <a:ext cx="1295039" cy="601443"/>
            <a:chOff x="228601" y="704851"/>
            <a:chExt cx="11734800" cy="5449888"/>
          </a:xfrm>
          <a:solidFill>
            <a:srgbClr val="FFFFFF"/>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39641187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Kansi 2">
    <p:bg>
      <p:bgPr>
        <a:solidFill>
          <a:srgbClr val="9FC9EB"/>
        </a:solidFill>
        <a:effectLst/>
      </p:bgPr>
    </p:bg>
    <p:spTree>
      <p:nvGrpSpPr>
        <p:cNvPr id="1" name=""/>
        <p:cNvGrpSpPr/>
        <p:nvPr/>
      </p:nvGrpSpPr>
      <p:grpSpPr>
        <a:xfrm>
          <a:off x="0" y="0"/>
          <a:ext cx="0" cy="0"/>
          <a:chOff x="0" y="0"/>
          <a:chExt cx="0" cy="0"/>
        </a:xfrm>
      </p:grpSpPr>
      <p:sp>
        <p:nvSpPr>
          <p:cNvPr id="4" name="Freeform 5"/>
          <p:cNvSpPr>
            <a:spLocks/>
          </p:cNvSpPr>
          <p:nvPr/>
        </p:nvSpPr>
        <p:spPr bwMode="white">
          <a:xfrm>
            <a:off x="0" y="0"/>
            <a:ext cx="12192000" cy="3887788"/>
          </a:xfrm>
          <a:custGeom>
            <a:avLst/>
            <a:gdLst>
              <a:gd name="T0" fmla="*/ 0 w 25400"/>
              <a:gd name="T1" fmla="*/ 3079742 h 8063"/>
              <a:gd name="T2" fmla="*/ 1219200 w 25400"/>
              <a:gd name="T3" fmla="*/ 3888500 h 8063"/>
              <a:gd name="T4" fmla="*/ 2438400 w 25400"/>
              <a:gd name="T5" fmla="*/ 3079742 h 8063"/>
              <a:gd name="T6" fmla="*/ 3657600 w 25400"/>
              <a:gd name="T7" fmla="*/ 3888500 h 8063"/>
              <a:gd name="T8" fmla="*/ 4876800 w 25400"/>
              <a:gd name="T9" fmla="*/ 3079742 h 8063"/>
              <a:gd name="T10" fmla="*/ 6096000 w 25400"/>
              <a:gd name="T11" fmla="*/ 3888500 h 8063"/>
              <a:gd name="T12" fmla="*/ 7315200 w 25400"/>
              <a:gd name="T13" fmla="*/ 3079742 h 8063"/>
              <a:gd name="T14" fmla="*/ 8534400 w 25400"/>
              <a:gd name="T15" fmla="*/ 3888500 h 8063"/>
              <a:gd name="T16" fmla="*/ 9753600 w 25400"/>
              <a:gd name="T17" fmla="*/ 3079742 h 8063"/>
              <a:gd name="T18" fmla="*/ 10972800 w 25400"/>
              <a:gd name="T19" fmla="*/ 3888500 h 8063"/>
              <a:gd name="T20" fmla="*/ 12192000 w 25400"/>
              <a:gd name="T21" fmla="*/ 3079742 h 8063"/>
              <a:gd name="T22" fmla="*/ 12192000 w 25400"/>
              <a:gd name="T23" fmla="*/ 0 h 8063"/>
              <a:gd name="T24" fmla="*/ 0 w 25400"/>
              <a:gd name="T25" fmla="*/ 0 h 8063"/>
              <a:gd name="T26" fmla="*/ 0 w 25400"/>
              <a:gd name="T27" fmla="*/ 3079742 h 80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dirty="0">
              <a:solidFill>
                <a:prstClr val="black"/>
              </a:solidFill>
            </a:endParaRPr>
          </a:p>
        </p:txBody>
      </p:sp>
      <p:grpSp>
        <p:nvGrpSpPr>
          <p:cNvPr id="5" name="Ryhmä 14"/>
          <p:cNvGrpSpPr/>
          <p:nvPr/>
        </p:nvGrpSpPr>
        <p:grpSpPr bwMode="black">
          <a:xfrm>
            <a:off x="465667" y="5813465"/>
            <a:ext cx="1295039" cy="601443"/>
            <a:chOff x="228601" y="704851"/>
            <a:chExt cx="11734800" cy="5449888"/>
          </a:xfrm>
          <a:solidFill>
            <a:srgbClr val="FFFFFF"/>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16101631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Kansi 2 B">
    <p:bg>
      <p:bgPr>
        <a:solidFill>
          <a:srgbClr val="9FC9EB"/>
        </a:solidFill>
        <a:effectLst/>
      </p:bgPr>
    </p:bg>
    <p:spTree>
      <p:nvGrpSpPr>
        <p:cNvPr id="1" name=""/>
        <p:cNvGrpSpPr/>
        <p:nvPr/>
      </p:nvGrpSpPr>
      <p:grpSpPr>
        <a:xfrm>
          <a:off x="0" y="0"/>
          <a:ext cx="0" cy="0"/>
          <a:chOff x="0" y="0"/>
          <a:chExt cx="0" cy="0"/>
        </a:xfrm>
      </p:grpSpPr>
      <p:sp>
        <p:nvSpPr>
          <p:cNvPr id="4" name="Freeform 5"/>
          <p:cNvSpPr>
            <a:spLocks/>
          </p:cNvSpPr>
          <p:nvPr/>
        </p:nvSpPr>
        <p:spPr bwMode="auto">
          <a:xfrm>
            <a:off x="0" y="0"/>
            <a:ext cx="12193588" cy="5572125"/>
          </a:xfrm>
          <a:custGeom>
            <a:avLst/>
            <a:gdLst>
              <a:gd name="T0" fmla="*/ 0 w 25400"/>
              <a:gd name="T1" fmla="*/ 4766642 h 11590"/>
              <a:gd name="T2" fmla="*/ 1219320 w 25400"/>
              <a:gd name="T3" fmla="*/ 5572461 h 11590"/>
              <a:gd name="T4" fmla="*/ 2438640 w 25400"/>
              <a:gd name="T5" fmla="*/ 4766642 h 11590"/>
              <a:gd name="T6" fmla="*/ 3657960 w 25400"/>
              <a:gd name="T7" fmla="*/ 5572461 h 11590"/>
              <a:gd name="T8" fmla="*/ 4877280 w 25400"/>
              <a:gd name="T9" fmla="*/ 4766642 h 11590"/>
              <a:gd name="T10" fmla="*/ 6096600 w 25400"/>
              <a:gd name="T11" fmla="*/ 5572461 h 11590"/>
              <a:gd name="T12" fmla="*/ 7315920 w 25400"/>
              <a:gd name="T13" fmla="*/ 4766642 h 11590"/>
              <a:gd name="T14" fmla="*/ 8535240 w 25400"/>
              <a:gd name="T15" fmla="*/ 5572461 h 11590"/>
              <a:gd name="T16" fmla="*/ 9754560 w 25400"/>
              <a:gd name="T17" fmla="*/ 4766642 h 11590"/>
              <a:gd name="T18" fmla="*/ 10973880 w 25400"/>
              <a:gd name="T19" fmla="*/ 5572461 h 11590"/>
              <a:gd name="T20" fmla="*/ 12193200 w 25400"/>
              <a:gd name="T21" fmla="*/ 4766642 h 11590"/>
              <a:gd name="T22" fmla="*/ 12193200 w 25400"/>
              <a:gd name="T23" fmla="*/ 0 h 11590"/>
              <a:gd name="T24" fmla="*/ 0 w 25400"/>
              <a:gd name="T25" fmla="*/ 0 h 11590"/>
              <a:gd name="T26" fmla="*/ 0 w 25400"/>
              <a:gd name="T27" fmla="*/ 4766642 h 115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dirty="0">
              <a:solidFill>
                <a:prstClr val="black"/>
              </a:solidFill>
            </a:endParaRPr>
          </a:p>
        </p:txBody>
      </p:sp>
      <p:grpSp>
        <p:nvGrpSpPr>
          <p:cNvPr id="5" name="Ryhmä 14"/>
          <p:cNvGrpSpPr/>
          <p:nvPr/>
        </p:nvGrpSpPr>
        <p:grpSpPr bwMode="black">
          <a:xfrm>
            <a:off x="465667" y="5813465"/>
            <a:ext cx="1295039" cy="601443"/>
            <a:chOff x="228601" y="704851"/>
            <a:chExt cx="11734800" cy="5449888"/>
          </a:xfrm>
          <a:solidFill>
            <a:srgbClr val="FFFFFF"/>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37740634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Kansi 3">
    <p:bg>
      <p:bgPr>
        <a:solidFill>
          <a:srgbClr val="FFC61E"/>
        </a:solidFill>
        <a:effectLst/>
      </p:bgPr>
    </p:bg>
    <p:spTree>
      <p:nvGrpSpPr>
        <p:cNvPr id="1" name=""/>
        <p:cNvGrpSpPr/>
        <p:nvPr/>
      </p:nvGrpSpPr>
      <p:grpSpPr>
        <a:xfrm>
          <a:off x="0" y="0"/>
          <a:ext cx="0" cy="0"/>
          <a:chOff x="0" y="0"/>
          <a:chExt cx="0" cy="0"/>
        </a:xfrm>
      </p:grpSpPr>
      <p:sp>
        <p:nvSpPr>
          <p:cNvPr id="4" name="Freeform 5"/>
          <p:cNvSpPr>
            <a:spLocks/>
          </p:cNvSpPr>
          <p:nvPr/>
        </p:nvSpPr>
        <p:spPr bwMode="white">
          <a:xfrm>
            <a:off x="0" y="0"/>
            <a:ext cx="7305675" cy="6858000"/>
          </a:xfrm>
          <a:custGeom>
            <a:avLst/>
            <a:gdLst>
              <a:gd name="T0" fmla="*/ 7305472 w 15203"/>
              <a:gd name="T1" fmla="*/ 6858000 h 14300"/>
              <a:gd name="T2" fmla="*/ 6736046 w 15203"/>
              <a:gd name="T3" fmla="*/ 6003388 h 14300"/>
              <a:gd name="T4" fmla="*/ 7305472 w 15203"/>
              <a:gd name="T5" fmla="*/ 5142061 h 14300"/>
              <a:gd name="T6" fmla="*/ 6736046 w 15203"/>
              <a:gd name="T7" fmla="*/ 4280735 h 14300"/>
              <a:gd name="T8" fmla="*/ 7305472 w 15203"/>
              <a:gd name="T9" fmla="*/ 3419888 h 14300"/>
              <a:gd name="T10" fmla="*/ 6736046 w 15203"/>
              <a:gd name="T11" fmla="*/ 2558562 h 14300"/>
              <a:gd name="T12" fmla="*/ 7305472 w 15203"/>
              <a:gd name="T13" fmla="*/ 1697715 h 14300"/>
              <a:gd name="T14" fmla="*/ 6736046 w 15203"/>
              <a:gd name="T15" fmla="*/ 836388 h 14300"/>
              <a:gd name="T16" fmla="*/ 7304991 w 15203"/>
              <a:gd name="T17" fmla="*/ 0 h 14300"/>
              <a:gd name="T18" fmla="*/ 0 w 15203"/>
              <a:gd name="T19" fmla="*/ 0 h 14300"/>
              <a:gd name="T20" fmla="*/ 0 w 15203"/>
              <a:gd name="T21" fmla="*/ 1568708 h 14300"/>
              <a:gd name="T22" fmla="*/ 0 w 15203"/>
              <a:gd name="T23" fmla="*/ 6858000 h 14300"/>
              <a:gd name="T24" fmla="*/ 7305472 w 15203"/>
              <a:gd name="T25" fmla="*/ 6858000 h 143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dirty="0">
              <a:solidFill>
                <a:prstClr val="black"/>
              </a:solidFill>
            </a:endParaRPr>
          </a:p>
        </p:txBody>
      </p:sp>
      <p:grpSp>
        <p:nvGrpSpPr>
          <p:cNvPr id="5" name="Ryhmä 14"/>
          <p:cNvGrpSpPr/>
          <p:nvPr/>
        </p:nvGrpSpPr>
        <p:grpSpPr bwMode="black">
          <a:xfrm>
            <a:off x="465667" y="5813465"/>
            <a:ext cx="1295039" cy="601443"/>
            <a:chOff x="228601" y="704851"/>
            <a:chExt cx="11734800" cy="5449888"/>
          </a:xfrm>
          <a:solidFill>
            <a:srgbClr val="FFFFFF"/>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17780598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Kansi 3 B">
    <p:bg>
      <p:bgPr>
        <a:solidFill>
          <a:srgbClr val="FFC61E"/>
        </a:solidFill>
        <a:effectLst/>
      </p:bgPr>
    </p:bg>
    <p:spTree>
      <p:nvGrpSpPr>
        <p:cNvPr id="1" name=""/>
        <p:cNvGrpSpPr/>
        <p:nvPr/>
      </p:nvGrpSpPr>
      <p:grpSpPr>
        <a:xfrm>
          <a:off x="0" y="0"/>
          <a:ext cx="0" cy="0"/>
          <a:chOff x="0" y="0"/>
          <a:chExt cx="0" cy="0"/>
        </a:xfrm>
      </p:grpSpPr>
      <p:sp>
        <p:nvSpPr>
          <p:cNvPr id="4" name="Freeform 18"/>
          <p:cNvSpPr>
            <a:spLocks/>
          </p:cNvSpPr>
          <p:nvPr/>
        </p:nvSpPr>
        <p:spPr bwMode="auto">
          <a:xfrm>
            <a:off x="0" y="0"/>
            <a:ext cx="9678988" cy="6858000"/>
          </a:xfrm>
          <a:custGeom>
            <a:avLst/>
            <a:gdLst>
              <a:gd name="T0" fmla="*/ 0 w 20142"/>
              <a:gd name="T1" fmla="*/ 0 h 14300"/>
              <a:gd name="T2" fmla="*/ 0 w 20142"/>
              <a:gd name="T3" fmla="*/ 6858000 h 14300"/>
              <a:gd name="T4" fmla="*/ 9678540 w 20142"/>
              <a:gd name="T5" fmla="*/ 6858000 h 14300"/>
              <a:gd name="T6" fmla="*/ 9109582 w 20142"/>
              <a:gd name="T7" fmla="*/ 6003388 h 14300"/>
              <a:gd name="T8" fmla="*/ 9679021 w 20142"/>
              <a:gd name="T9" fmla="*/ 5142061 h 14300"/>
              <a:gd name="T10" fmla="*/ 9109582 w 20142"/>
              <a:gd name="T11" fmla="*/ 4280735 h 14300"/>
              <a:gd name="T12" fmla="*/ 9679021 w 20142"/>
              <a:gd name="T13" fmla="*/ 3419888 h 14300"/>
              <a:gd name="T14" fmla="*/ 9109582 w 20142"/>
              <a:gd name="T15" fmla="*/ 2558562 h 14300"/>
              <a:gd name="T16" fmla="*/ 9679021 w 20142"/>
              <a:gd name="T17" fmla="*/ 1697715 h 14300"/>
              <a:gd name="T18" fmla="*/ 9109582 w 20142"/>
              <a:gd name="T19" fmla="*/ 836388 h 14300"/>
              <a:gd name="T20" fmla="*/ 9678540 w 20142"/>
              <a:gd name="T21" fmla="*/ 0 h 14300"/>
              <a:gd name="T22" fmla="*/ 0 w 20142"/>
              <a:gd name="T23" fmla="*/ 0 h 143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dirty="0">
              <a:solidFill>
                <a:prstClr val="black"/>
              </a:solidFill>
            </a:endParaRPr>
          </a:p>
        </p:txBody>
      </p:sp>
      <p:grpSp>
        <p:nvGrpSpPr>
          <p:cNvPr id="5" name="Ryhmä 14"/>
          <p:cNvGrpSpPr/>
          <p:nvPr/>
        </p:nvGrpSpPr>
        <p:grpSpPr bwMode="black">
          <a:xfrm>
            <a:off x="465667" y="5813465"/>
            <a:ext cx="1295039" cy="601443"/>
            <a:chOff x="228601" y="704851"/>
            <a:chExt cx="11734800" cy="5449888"/>
          </a:xfrm>
          <a:solidFill>
            <a:srgbClr val="FFFFFF"/>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4225444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Väliotsikko sumu">
    <p:bg>
      <p:bgPr>
        <a:solidFill>
          <a:srgbClr val="9FC9EB"/>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465668" y="6222029"/>
            <a:ext cx="804333" cy="373549"/>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86384" y="457200"/>
            <a:ext cx="10661515" cy="5136204"/>
          </a:xfrm>
        </p:spPr>
        <p:txBody>
          <a:bodyPr/>
          <a:lstStyle>
            <a:lvl1pPr algn="l">
              <a:lnSpc>
                <a:spcPct val="85000"/>
              </a:lnSpc>
              <a:defRPr sz="5250">
                <a:solidFill>
                  <a:srgbClr val="FFFFFF"/>
                </a:solidFill>
                <a:latin typeface="+mj-lt"/>
              </a:defRPr>
            </a:lvl1pPr>
          </a:lstStyle>
          <a:p>
            <a:r>
              <a:rPr lang="fi-FI"/>
              <a:t>Muokkaa perustyyl. napsautt.</a:t>
            </a:r>
            <a:endParaRPr lang="fi-FI" dirty="0"/>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fld id="{503ECB7D-8377-41E7-8D0D-50DD5CBEAF68}" type="datetimeFigureOut">
              <a:rPr lang="fi-FI" smtClean="0"/>
              <a:pPr>
                <a:defRPr/>
              </a:pPr>
              <a:t>13.1.2021</a:t>
            </a:fld>
            <a:endParaRPr lang="fi-FI"/>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endParaRPr lang="fi-FI"/>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B48E9D43-A5DE-4F45-A840-C21EEAC75537}" type="slidenum">
              <a:rPr lang="fi-FI" altLang="fi-FI" smtClean="0"/>
              <a:pPr>
                <a:defRPr/>
              </a:pPr>
              <a:t>‹#›</a:t>
            </a:fld>
            <a:endParaRPr lang="fi-FI" altLang="fi-FI"/>
          </a:p>
        </p:txBody>
      </p:sp>
    </p:spTree>
    <p:extLst>
      <p:ext uri="{BB962C8B-B14F-4D97-AF65-F5344CB8AC3E}">
        <p14:creationId xmlns:p14="http://schemas.microsoft.com/office/powerpoint/2010/main" val="27658328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Kansi 4">
    <p:bg>
      <p:bgPr>
        <a:solidFill>
          <a:srgbClr val="00D7A7"/>
        </a:solidFill>
        <a:effectLst/>
      </p:bgPr>
    </p:bg>
    <p:spTree>
      <p:nvGrpSpPr>
        <p:cNvPr id="1" name=""/>
        <p:cNvGrpSpPr/>
        <p:nvPr/>
      </p:nvGrpSpPr>
      <p:grpSpPr>
        <a:xfrm>
          <a:off x="0" y="0"/>
          <a:ext cx="0" cy="0"/>
          <a:chOff x="0" y="0"/>
          <a:chExt cx="0" cy="0"/>
        </a:xfrm>
      </p:grpSpPr>
      <p:sp>
        <p:nvSpPr>
          <p:cNvPr id="4" name="Freeform 5"/>
          <p:cNvSpPr>
            <a:spLocks/>
          </p:cNvSpPr>
          <p:nvPr/>
        </p:nvSpPr>
        <p:spPr bwMode="white">
          <a:xfrm>
            <a:off x="0" y="0"/>
            <a:ext cx="9815513" cy="6858000"/>
          </a:xfrm>
          <a:custGeom>
            <a:avLst/>
            <a:gdLst>
              <a:gd name="T0" fmla="*/ 0 w 20470"/>
              <a:gd name="T1" fmla="*/ 6858000 h 14293"/>
              <a:gd name="T2" fmla="*/ 2725435 w 20470"/>
              <a:gd name="T3" fmla="*/ 6858000 h 14293"/>
              <a:gd name="T4" fmla="*/ 2544187 w 20470"/>
              <a:gd name="T5" fmla="*/ 6485663 h 14293"/>
              <a:gd name="T6" fmla="*/ 2623782 w 20470"/>
              <a:gd name="T7" fmla="*/ 6066305 h 14293"/>
              <a:gd name="T8" fmla="*/ 3042379 w 20470"/>
              <a:gd name="T9" fmla="*/ 5987135 h 14293"/>
              <a:gd name="T10" fmla="*/ 3796141 w 20470"/>
              <a:gd name="T11" fmla="*/ 6355154 h 14293"/>
              <a:gd name="T12" fmla="*/ 4196038 w 20470"/>
              <a:gd name="T13" fmla="*/ 6269746 h 14293"/>
              <a:gd name="T14" fmla="*/ 4277552 w 20470"/>
              <a:gd name="T15" fmla="*/ 5859025 h 14293"/>
              <a:gd name="T16" fmla="*/ 3914576 w 20470"/>
              <a:gd name="T17" fmla="*/ 5114351 h 14293"/>
              <a:gd name="T18" fmla="*/ 3994172 w 20470"/>
              <a:gd name="T19" fmla="*/ 4694993 h 14293"/>
              <a:gd name="T20" fmla="*/ 4412768 w 20470"/>
              <a:gd name="T21" fmla="*/ 4615823 h 14293"/>
              <a:gd name="T22" fmla="*/ 5166530 w 20470"/>
              <a:gd name="T23" fmla="*/ 4983841 h 14293"/>
              <a:gd name="T24" fmla="*/ 5566427 w 20470"/>
              <a:gd name="T25" fmla="*/ 4898434 h 14293"/>
              <a:gd name="T26" fmla="*/ 5648420 w 20470"/>
              <a:gd name="T27" fmla="*/ 4487712 h 14293"/>
              <a:gd name="T28" fmla="*/ 5284965 w 20470"/>
              <a:gd name="T29" fmla="*/ 3743039 h 14293"/>
              <a:gd name="T30" fmla="*/ 5364561 w 20470"/>
              <a:gd name="T31" fmla="*/ 3323681 h 14293"/>
              <a:gd name="T32" fmla="*/ 5783158 w 20470"/>
              <a:gd name="T33" fmla="*/ 3244511 h 14293"/>
              <a:gd name="T34" fmla="*/ 6535961 w 20470"/>
              <a:gd name="T35" fmla="*/ 3613969 h 14293"/>
              <a:gd name="T36" fmla="*/ 6934419 w 20470"/>
              <a:gd name="T37" fmla="*/ 3530001 h 14293"/>
              <a:gd name="T38" fmla="*/ 7015932 w 20470"/>
              <a:gd name="T39" fmla="*/ 3118799 h 14293"/>
              <a:gd name="T40" fmla="*/ 6652957 w 20470"/>
              <a:gd name="T41" fmla="*/ 2374126 h 14293"/>
              <a:gd name="T42" fmla="*/ 6732073 w 20470"/>
              <a:gd name="T43" fmla="*/ 1955247 h 14293"/>
              <a:gd name="T44" fmla="*/ 7150670 w 20470"/>
              <a:gd name="T45" fmla="*/ 1876078 h 14293"/>
              <a:gd name="T46" fmla="*/ 7904911 w 20470"/>
              <a:gd name="T47" fmla="*/ 2243616 h 14293"/>
              <a:gd name="T48" fmla="*/ 8304808 w 20470"/>
              <a:gd name="T49" fmla="*/ 2158689 h 14293"/>
              <a:gd name="T50" fmla="*/ 8386322 w 20470"/>
              <a:gd name="T51" fmla="*/ 1747487 h 14293"/>
              <a:gd name="T52" fmla="*/ 8023346 w 20470"/>
              <a:gd name="T53" fmla="*/ 1002814 h 14293"/>
              <a:gd name="T54" fmla="*/ 8102942 w 20470"/>
              <a:gd name="T55" fmla="*/ 583935 h 14293"/>
              <a:gd name="T56" fmla="*/ 8521539 w 20470"/>
              <a:gd name="T57" fmla="*/ 504286 h 14293"/>
              <a:gd name="T58" fmla="*/ 9275780 w 20470"/>
              <a:gd name="T59" fmla="*/ 872304 h 14293"/>
              <a:gd name="T60" fmla="*/ 9675677 w 20470"/>
              <a:gd name="T61" fmla="*/ 786417 h 14293"/>
              <a:gd name="T62" fmla="*/ 9757190 w 20470"/>
              <a:gd name="T63" fmla="*/ 375695 h 14293"/>
              <a:gd name="T64" fmla="*/ 9574024 w 20470"/>
              <a:gd name="T65" fmla="*/ 0 h 14293"/>
              <a:gd name="T66" fmla="*/ 0 w 20470"/>
              <a:gd name="T67" fmla="*/ 0 h 14293"/>
              <a:gd name="T68" fmla="*/ 0 w 20470"/>
              <a:gd name="T69" fmla="*/ 6858000 h 142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470" h="14293">
                <a:moveTo>
                  <a:pt x="0" y="14293"/>
                </a:moveTo>
                <a:lnTo>
                  <a:pt x="5684" y="14293"/>
                </a:lnTo>
                <a:cubicBezTo>
                  <a:pt x="5495" y="13905"/>
                  <a:pt x="5306" y="13517"/>
                  <a:pt x="5306" y="13517"/>
                </a:cubicBezTo>
                <a:cubicBezTo>
                  <a:pt x="5306" y="13517"/>
                  <a:pt x="5077" y="13038"/>
                  <a:pt x="5472" y="12643"/>
                </a:cubicBezTo>
                <a:cubicBezTo>
                  <a:pt x="5708" y="12407"/>
                  <a:pt x="6053" y="12349"/>
                  <a:pt x="6345" y="12478"/>
                </a:cubicBezTo>
                <a:cubicBezTo>
                  <a:pt x="6357" y="12483"/>
                  <a:pt x="7917" y="13245"/>
                  <a:pt x="7917" y="13245"/>
                </a:cubicBezTo>
                <a:cubicBezTo>
                  <a:pt x="7917" y="13245"/>
                  <a:pt x="8353" y="13466"/>
                  <a:pt x="8751" y="13067"/>
                </a:cubicBezTo>
                <a:cubicBezTo>
                  <a:pt x="8982" y="12837"/>
                  <a:pt x="9042" y="12503"/>
                  <a:pt x="8921" y="12211"/>
                </a:cubicBezTo>
                <a:cubicBezTo>
                  <a:pt x="8913" y="12193"/>
                  <a:pt x="8164" y="10659"/>
                  <a:pt x="8164" y="10659"/>
                </a:cubicBezTo>
                <a:cubicBezTo>
                  <a:pt x="8164" y="10659"/>
                  <a:pt x="7935" y="10180"/>
                  <a:pt x="8330" y="9785"/>
                </a:cubicBezTo>
                <a:cubicBezTo>
                  <a:pt x="8566" y="9549"/>
                  <a:pt x="8912" y="9491"/>
                  <a:pt x="9203" y="9620"/>
                </a:cubicBezTo>
                <a:cubicBezTo>
                  <a:pt x="9215" y="9625"/>
                  <a:pt x="10775" y="10387"/>
                  <a:pt x="10775" y="10387"/>
                </a:cubicBezTo>
                <a:cubicBezTo>
                  <a:pt x="10775" y="10387"/>
                  <a:pt x="11211" y="10608"/>
                  <a:pt x="11609" y="10209"/>
                </a:cubicBezTo>
                <a:cubicBezTo>
                  <a:pt x="11840" y="9979"/>
                  <a:pt x="11901" y="9645"/>
                  <a:pt x="11780" y="9353"/>
                </a:cubicBezTo>
                <a:cubicBezTo>
                  <a:pt x="11771" y="9335"/>
                  <a:pt x="11022" y="7801"/>
                  <a:pt x="11022" y="7801"/>
                </a:cubicBezTo>
                <a:cubicBezTo>
                  <a:pt x="11022" y="7801"/>
                  <a:pt x="10793" y="7322"/>
                  <a:pt x="11188" y="6927"/>
                </a:cubicBezTo>
                <a:cubicBezTo>
                  <a:pt x="11425" y="6691"/>
                  <a:pt x="11770" y="6633"/>
                  <a:pt x="12061" y="6762"/>
                </a:cubicBezTo>
                <a:cubicBezTo>
                  <a:pt x="12074" y="6767"/>
                  <a:pt x="13631" y="7532"/>
                  <a:pt x="13631" y="7532"/>
                </a:cubicBezTo>
                <a:cubicBezTo>
                  <a:pt x="13631" y="7532"/>
                  <a:pt x="14095" y="7723"/>
                  <a:pt x="14462" y="7357"/>
                </a:cubicBezTo>
                <a:cubicBezTo>
                  <a:pt x="14692" y="7127"/>
                  <a:pt x="14753" y="6793"/>
                  <a:pt x="14632" y="6500"/>
                </a:cubicBezTo>
                <a:cubicBezTo>
                  <a:pt x="14623" y="6483"/>
                  <a:pt x="13875" y="4948"/>
                  <a:pt x="13875" y="4948"/>
                </a:cubicBezTo>
                <a:cubicBezTo>
                  <a:pt x="13875" y="4948"/>
                  <a:pt x="13646" y="4470"/>
                  <a:pt x="14040" y="4075"/>
                </a:cubicBezTo>
                <a:cubicBezTo>
                  <a:pt x="14277" y="3838"/>
                  <a:pt x="14622" y="3781"/>
                  <a:pt x="14913" y="3910"/>
                </a:cubicBezTo>
                <a:cubicBezTo>
                  <a:pt x="14926" y="3915"/>
                  <a:pt x="16486" y="4676"/>
                  <a:pt x="16486" y="4676"/>
                </a:cubicBezTo>
                <a:cubicBezTo>
                  <a:pt x="16486" y="4676"/>
                  <a:pt x="16921" y="4897"/>
                  <a:pt x="17320" y="4499"/>
                </a:cubicBezTo>
                <a:cubicBezTo>
                  <a:pt x="17550" y="4268"/>
                  <a:pt x="17611" y="3935"/>
                  <a:pt x="17490" y="3642"/>
                </a:cubicBezTo>
                <a:cubicBezTo>
                  <a:pt x="17481" y="3624"/>
                  <a:pt x="16733" y="2090"/>
                  <a:pt x="16733" y="2090"/>
                </a:cubicBezTo>
                <a:cubicBezTo>
                  <a:pt x="16733" y="2090"/>
                  <a:pt x="16504" y="1611"/>
                  <a:pt x="16899" y="1217"/>
                </a:cubicBezTo>
                <a:cubicBezTo>
                  <a:pt x="17135" y="980"/>
                  <a:pt x="17480" y="922"/>
                  <a:pt x="17772" y="1051"/>
                </a:cubicBezTo>
                <a:cubicBezTo>
                  <a:pt x="17784" y="1056"/>
                  <a:pt x="19345" y="1818"/>
                  <a:pt x="19345" y="1818"/>
                </a:cubicBezTo>
                <a:cubicBezTo>
                  <a:pt x="19345" y="1818"/>
                  <a:pt x="19807" y="2012"/>
                  <a:pt x="20179" y="1639"/>
                </a:cubicBezTo>
                <a:cubicBezTo>
                  <a:pt x="20409" y="1409"/>
                  <a:pt x="20470" y="1075"/>
                  <a:pt x="20349" y="783"/>
                </a:cubicBezTo>
                <a:cubicBezTo>
                  <a:pt x="20345" y="774"/>
                  <a:pt x="20156" y="386"/>
                  <a:pt x="19967" y="0"/>
                </a:cubicBezTo>
                <a:lnTo>
                  <a:pt x="0" y="0"/>
                </a:lnTo>
                <a:lnTo>
                  <a:pt x="0" y="14293"/>
                </a:lnTo>
                <a:close/>
              </a:path>
            </a:pathLst>
          </a:custGeom>
          <a:solidFill>
            <a:srgbClr val="F5A3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dirty="0">
              <a:solidFill>
                <a:prstClr val="black"/>
              </a:solidFill>
            </a:endParaRPr>
          </a:p>
        </p:txBody>
      </p:sp>
      <p:grpSp>
        <p:nvGrpSpPr>
          <p:cNvPr id="5" name="Ryhmä 14"/>
          <p:cNvGrpSpPr/>
          <p:nvPr/>
        </p:nvGrpSpPr>
        <p:grpSpPr bwMode="black">
          <a:xfrm>
            <a:off x="465667" y="5813465"/>
            <a:ext cx="1295039" cy="601443"/>
            <a:chOff x="228601" y="704851"/>
            <a:chExt cx="11734800" cy="5449888"/>
          </a:xfrm>
          <a:solidFill>
            <a:schemeClr val="bg1"/>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41981537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Kansi 4 B">
    <p:bg>
      <p:bgPr>
        <a:solidFill>
          <a:srgbClr val="00D7A7"/>
        </a:solidFill>
        <a:effectLst/>
      </p:bgPr>
    </p:bg>
    <p:spTree>
      <p:nvGrpSpPr>
        <p:cNvPr id="1" name=""/>
        <p:cNvGrpSpPr/>
        <p:nvPr/>
      </p:nvGrpSpPr>
      <p:grpSpPr>
        <a:xfrm>
          <a:off x="0" y="0"/>
          <a:ext cx="0" cy="0"/>
          <a:chOff x="0" y="0"/>
          <a:chExt cx="0" cy="0"/>
        </a:xfrm>
      </p:grpSpPr>
      <p:sp>
        <p:nvSpPr>
          <p:cNvPr id="4" name="Freeform 18"/>
          <p:cNvSpPr>
            <a:spLocks/>
          </p:cNvSpPr>
          <p:nvPr/>
        </p:nvSpPr>
        <p:spPr bwMode="auto">
          <a:xfrm>
            <a:off x="0" y="0"/>
            <a:ext cx="12193588" cy="6858000"/>
          </a:xfrm>
          <a:custGeom>
            <a:avLst/>
            <a:gdLst>
              <a:gd name="T0" fmla="*/ 0 w 25400"/>
              <a:gd name="T1" fmla="*/ 6858000 h 14293"/>
              <a:gd name="T2" fmla="*/ 5607912 w 25400"/>
              <a:gd name="T3" fmla="*/ 6858000 h 14293"/>
              <a:gd name="T4" fmla="*/ 5425974 w 25400"/>
              <a:gd name="T5" fmla="*/ 6485663 h 14293"/>
              <a:gd name="T6" fmla="*/ 5505662 w 25400"/>
              <a:gd name="T7" fmla="*/ 6066305 h 14293"/>
              <a:gd name="T8" fmla="*/ 5924743 w 25400"/>
              <a:gd name="T9" fmla="*/ 5987135 h 14293"/>
              <a:gd name="T10" fmla="*/ 6679377 w 25400"/>
              <a:gd name="T11" fmla="*/ 6355154 h 14293"/>
              <a:gd name="T12" fmla="*/ 7079737 w 25400"/>
              <a:gd name="T13" fmla="*/ 6269746 h 14293"/>
              <a:gd name="T14" fmla="*/ 7161825 w 25400"/>
              <a:gd name="T15" fmla="*/ 5859025 h 14293"/>
              <a:gd name="T16" fmla="*/ 6797949 w 25400"/>
              <a:gd name="T17" fmla="*/ 5114351 h 14293"/>
              <a:gd name="T18" fmla="*/ 6877637 w 25400"/>
              <a:gd name="T19" fmla="*/ 4694993 h 14293"/>
              <a:gd name="T20" fmla="*/ 7296718 w 25400"/>
              <a:gd name="T21" fmla="*/ 4615823 h 14293"/>
              <a:gd name="T22" fmla="*/ 8051832 w 25400"/>
              <a:gd name="T23" fmla="*/ 4983841 h 14293"/>
              <a:gd name="T24" fmla="*/ 8452192 w 25400"/>
              <a:gd name="T25" fmla="*/ 4898434 h 14293"/>
              <a:gd name="T26" fmla="*/ 8533800 w 25400"/>
              <a:gd name="T27" fmla="*/ 4487712 h 14293"/>
              <a:gd name="T28" fmla="*/ 8170404 w 25400"/>
              <a:gd name="T29" fmla="*/ 3743039 h 14293"/>
              <a:gd name="T30" fmla="*/ 8249612 w 25400"/>
              <a:gd name="T31" fmla="*/ 3323681 h 14293"/>
              <a:gd name="T32" fmla="*/ 8668693 w 25400"/>
              <a:gd name="T33" fmla="*/ 3244511 h 14293"/>
              <a:gd name="T34" fmla="*/ 9422367 w 25400"/>
              <a:gd name="T35" fmla="*/ 3613969 h 14293"/>
              <a:gd name="T36" fmla="*/ 9821287 w 25400"/>
              <a:gd name="T37" fmla="*/ 3530001 h 14293"/>
              <a:gd name="T38" fmla="*/ 9902895 w 25400"/>
              <a:gd name="T39" fmla="*/ 3118799 h 14293"/>
              <a:gd name="T40" fmla="*/ 9539499 w 25400"/>
              <a:gd name="T41" fmla="*/ 2374126 h 14293"/>
              <a:gd name="T42" fmla="*/ 9619187 w 25400"/>
              <a:gd name="T43" fmla="*/ 1955247 h 14293"/>
              <a:gd name="T44" fmla="*/ 10038268 w 25400"/>
              <a:gd name="T45" fmla="*/ 1876078 h 14293"/>
              <a:gd name="T46" fmla="*/ 10792902 w 25400"/>
              <a:gd name="T47" fmla="*/ 2243616 h 14293"/>
              <a:gd name="T48" fmla="*/ 11193262 w 25400"/>
              <a:gd name="T49" fmla="*/ 2158689 h 14293"/>
              <a:gd name="T50" fmla="*/ 11274870 w 25400"/>
              <a:gd name="T51" fmla="*/ 1747487 h 14293"/>
              <a:gd name="T52" fmla="*/ 10911474 w 25400"/>
              <a:gd name="T53" fmla="*/ 1002814 h 14293"/>
              <a:gd name="T54" fmla="*/ 10991162 w 25400"/>
              <a:gd name="T55" fmla="*/ 583935 h 14293"/>
              <a:gd name="T56" fmla="*/ 11410243 w 25400"/>
              <a:gd name="T57" fmla="*/ 504286 h 14293"/>
              <a:gd name="T58" fmla="*/ 12165357 w 25400"/>
              <a:gd name="T59" fmla="*/ 872304 h 14293"/>
              <a:gd name="T60" fmla="*/ 12193200 w 25400"/>
              <a:gd name="T61" fmla="*/ 881421 h 14293"/>
              <a:gd name="T62" fmla="*/ 12193200 w 25400"/>
              <a:gd name="T63" fmla="*/ 0 h 14293"/>
              <a:gd name="T64" fmla="*/ 0 w 25400"/>
              <a:gd name="T65" fmla="*/ 0 h 14293"/>
              <a:gd name="T66" fmla="*/ 0 w 25400"/>
              <a:gd name="T67" fmla="*/ 6858000 h 142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5400" h="14293">
                <a:moveTo>
                  <a:pt x="0" y="14293"/>
                </a:moveTo>
                <a:lnTo>
                  <a:pt x="11682" y="14293"/>
                </a:lnTo>
                <a:cubicBezTo>
                  <a:pt x="11492" y="13905"/>
                  <a:pt x="11303" y="13517"/>
                  <a:pt x="11303" y="13517"/>
                </a:cubicBezTo>
                <a:cubicBezTo>
                  <a:pt x="11303" y="13517"/>
                  <a:pt x="11074" y="13038"/>
                  <a:pt x="11469" y="12643"/>
                </a:cubicBezTo>
                <a:cubicBezTo>
                  <a:pt x="11705" y="12407"/>
                  <a:pt x="12051" y="12349"/>
                  <a:pt x="12342" y="12478"/>
                </a:cubicBezTo>
                <a:cubicBezTo>
                  <a:pt x="12354" y="12483"/>
                  <a:pt x="13914" y="13245"/>
                  <a:pt x="13914" y="13245"/>
                </a:cubicBezTo>
                <a:cubicBezTo>
                  <a:pt x="13914" y="13245"/>
                  <a:pt x="14350" y="13466"/>
                  <a:pt x="14748" y="13067"/>
                </a:cubicBezTo>
                <a:cubicBezTo>
                  <a:pt x="14979" y="12837"/>
                  <a:pt x="15040" y="12503"/>
                  <a:pt x="14919" y="12211"/>
                </a:cubicBezTo>
                <a:cubicBezTo>
                  <a:pt x="14910" y="12193"/>
                  <a:pt x="14161" y="10659"/>
                  <a:pt x="14161" y="10659"/>
                </a:cubicBezTo>
                <a:cubicBezTo>
                  <a:pt x="14161" y="10659"/>
                  <a:pt x="13932" y="10180"/>
                  <a:pt x="14327" y="9785"/>
                </a:cubicBezTo>
                <a:cubicBezTo>
                  <a:pt x="14564" y="9549"/>
                  <a:pt x="14909" y="9491"/>
                  <a:pt x="15200" y="9620"/>
                </a:cubicBezTo>
                <a:cubicBezTo>
                  <a:pt x="15213" y="9625"/>
                  <a:pt x="16773" y="10387"/>
                  <a:pt x="16773" y="10387"/>
                </a:cubicBezTo>
                <a:cubicBezTo>
                  <a:pt x="16773" y="10387"/>
                  <a:pt x="17208" y="10608"/>
                  <a:pt x="17607" y="10209"/>
                </a:cubicBezTo>
                <a:cubicBezTo>
                  <a:pt x="17837" y="9979"/>
                  <a:pt x="17898" y="9645"/>
                  <a:pt x="17777" y="9353"/>
                </a:cubicBezTo>
                <a:cubicBezTo>
                  <a:pt x="17768" y="9335"/>
                  <a:pt x="17020" y="7801"/>
                  <a:pt x="17020" y="7801"/>
                </a:cubicBezTo>
                <a:cubicBezTo>
                  <a:pt x="17020" y="7801"/>
                  <a:pt x="16791" y="7322"/>
                  <a:pt x="17185" y="6927"/>
                </a:cubicBezTo>
                <a:cubicBezTo>
                  <a:pt x="17422" y="6691"/>
                  <a:pt x="17767" y="6633"/>
                  <a:pt x="18058" y="6762"/>
                </a:cubicBezTo>
                <a:cubicBezTo>
                  <a:pt x="18071" y="6767"/>
                  <a:pt x="19628" y="7532"/>
                  <a:pt x="19628" y="7532"/>
                </a:cubicBezTo>
                <a:cubicBezTo>
                  <a:pt x="19628" y="7532"/>
                  <a:pt x="20093" y="7723"/>
                  <a:pt x="20459" y="7357"/>
                </a:cubicBezTo>
                <a:cubicBezTo>
                  <a:pt x="20689" y="7127"/>
                  <a:pt x="20750" y="6793"/>
                  <a:pt x="20629" y="6500"/>
                </a:cubicBezTo>
                <a:cubicBezTo>
                  <a:pt x="20620" y="6483"/>
                  <a:pt x="19872" y="4948"/>
                  <a:pt x="19872" y="4948"/>
                </a:cubicBezTo>
                <a:cubicBezTo>
                  <a:pt x="19872" y="4948"/>
                  <a:pt x="19643" y="4470"/>
                  <a:pt x="20038" y="4075"/>
                </a:cubicBezTo>
                <a:cubicBezTo>
                  <a:pt x="20274" y="3838"/>
                  <a:pt x="20619" y="3781"/>
                  <a:pt x="20911" y="3910"/>
                </a:cubicBezTo>
                <a:cubicBezTo>
                  <a:pt x="20923" y="3915"/>
                  <a:pt x="22483" y="4676"/>
                  <a:pt x="22483" y="4676"/>
                </a:cubicBezTo>
                <a:cubicBezTo>
                  <a:pt x="22483" y="4676"/>
                  <a:pt x="22919" y="4897"/>
                  <a:pt x="23317" y="4499"/>
                </a:cubicBezTo>
                <a:cubicBezTo>
                  <a:pt x="23547" y="4268"/>
                  <a:pt x="23608" y="3935"/>
                  <a:pt x="23487" y="3642"/>
                </a:cubicBezTo>
                <a:cubicBezTo>
                  <a:pt x="23479" y="3624"/>
                  <a:pt x="22730" y="2090"/>
                  <a:pt x="22730" y="2090"/>
                </a:cubicBezTo>
                <a:cubicBezTo>
                  <a:pt x="22730" y="2090"/>
                  <a:pt x="22501" y="1611"/>
                  <a:pt x="22896" y="1217"/>
                </a:cubicBezTo>
                <a:cubicBezTo>
                  <a:pt x="23132" y="980"/>
                  <a:pt x="23478" y="922"/>
                  <a:pt x="23769" y="1051"/>
                </a:cubicBezTo>
                <a:cubicBezTo>
                  <a:pt x="23781" y="1056"/>
                  <a:pt x="25342" y="1818"/>
                  <a:pt x="25342" y="1818"/>
                </a:cubicBezTo>
                <a:cubicBezTo>
                  <a:pt x="25342" y="1818"/>
                  <a:pt x="25363" y="1827"/>
                  <a:pt x="25400" y="1837"/>
                </a:cubicBezTo>
                <a:lnTo>
                  <a:pt x="25400" y="0"/>
                </a:lnTo>
                <a:lnTo>
                  <a:pt x="0" y="0"/>
                </a:lnTo>
                <a:lnTo>
                  <a:pt x="0" y="14293"/>
                </a:lnTo>
                <a:close/>
              </a:path>
            </a:pathLst>
          </a:custGeom>
          <a:solidFill>
            <a:srgbClr val="F5A3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dirty="0">
              <a:solidFill>
                <a:prstClr val="black"/>
              </a:solidFill>
            </a:endParaRPr>
          </a:p>
        </p:txBody>
      </p:sp>
      <p:grpSp>
        <p:nvGrpSpPr>
          <p:cNvPr id="5" name="Ryhmä 14"/>
          <p:cNvGrpSpPr/>
          <p:nvPr/>
        </p:nvGrpSpPr>
        <p:grpSpPr bwMode="black">
          <a:xfrm>
            <a:off x="465667" y="5813465"/>
            <a:ext cx="1295039" cy="601443"/>
            <a:chOff x="228601" y="704851"/>
            <a:chExt cx="11734800" cy="5449888"/>
          </a:xfrm>
          <a:solidFill>
            <a:schemeClr val="bg1"/>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42546421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Kansi 5">
    <p:bg>
      <p:bgPr>
        <a:solidFill>
          <a:srgbClr val="9FC9EB"/>
        </a:solidFill>
        <a:effectLst/>
      </p:bgPr>
    </p:bg>
    <p:spTree>
      <p:nvGrpSpPr>
        <p:cNvPr id="1" name=""/>
        <p:cNvGrpSpPr/>
        <p:nvPr/>
      </p:nvGrpSpPr>
      <p:grpSpPr>
        <a:xfrm>
          <a:off x="0" y="0"/>
          <a:ext cx="0" cy="0"/>
          <a:chOff x="0" y="0"/>
          <a:chExt cx="0" cy="0"/>
        </a:xfrm>
      </p:grpSpPr>
      <p:sp>
        <p:nvSpPr>
          <p:cNvPr id="4" name="Freeform 18"/>
          <p:cNvSpPr>
            <a:spLocks noChangeAspect="1"/>
          </p:cNvSpPr>
          <p:nvPr/>
        </p:nvSpPr>
        <p:spPr bwMode="auto">
          <a:xfrm>
            <a:off x="-17463" y="-17463"/>
            <a:ext cx="9726613" cy="6875463"/>
          </a:xfrm>
          <a:custGeom>
            <a:avLst/>
            <a:gdLst>
              <a:gd name="T0" fmla="*/ 12981 w 20233"/>
              <a:gd name="T1" fmla="*/ 6251 h 14300"/>
              <a:gd name="T2" fmla="*/ 12981 w 20233"/>
              <a:gd name="T3" fmla="*/ 6876000 h 14300"/>
              <a:gd name="T4" fmla="*/ 3610270 w 20233"/>
              <a:gd name="T5" fmla="*/ 6876000 h 14300"/>
              <a:gd name="T6" fmla="*/ 3608347 w 20233"/>
              <a:gd name="T7" fmla="*/ 6056169 h 14300"/>
              <a:gd name="T8" fmla="*/ 4484350 w 20233"/>
              <a:gd name="T9" fmla="*/ 6058573 h 14300"/>
              <a:gd name="T10" fmla="*/ 4481946 w 20233"/>
              <a:gd name="T11" fmla="*/ 5182004 h 14300"/>
              <a:gd name="T12" fmla="*/ 5358431 w 20233"/>
              <a:gd name="T13" fmla="*/ 5184408 h 14300"/>
              <a:gd name="T14" fmla="*/ 5356027 w 20233"/>
              <a:gd name="T15" fmla="*/ 4368424 h 14300"/>
              <a:gd name="T16" fmla="*/ 6232031 w 20233"/>
              <a:gd name="T17" fmla="*/ 4370828 h 14300"/>
              <a:gd name="T18" fmla="*/ 6229627 w 20233"/>
              <a:gd name="T19" fmla="*/ 3494258 h 14300"/>
              <a:gd name="T20" fmla="*/ 7106111 w 20233"/>
              <a:gd name="T21" fmla="*/ 3496662 h 14300"/>
              <a:gd name="T22" fmla="*/ 7103707 w 20233"/>
              <a:gd name="T23" fmla="*/ 2620573 h 14300"/>
              <a:gd name="T24" fmla="*/ 7980192 w 20233"/>
              <a:gd name="T25" fmla="*/ 2622978 h 14300"/>
              <a:gd name="T26" fmla="*/ 7977788 w 20233"/>
              <a:gd name="T27" fmla="*/ 1746408 h 14300"/>
              <a:gd name="T28" fmla="*/ 8853791 w 20233"/>
              <a:gd name="T29" fmla="*/ 1748812 h 14300"/>
              <a:gd name="T30" fmla="*/ 8851388 w 20233"/>
              <a:gd name="T31" fmla="*/ 872723 h 14300"/>
              <a:gd name="T32" fmla="*/ 9727872 w 20233"/>
              <a:gd name="T33" fmla="*/ 875127 h 14300"/>
              <a:gd name="T34" fmla="*/ 9725468 w 20233"/>
              <a:gd name="T35" fmla="*/ 0 h 14300"/>
              <a:gd name="T36" fmla="*/ 12981 w 20233"/>
              <a:gd name="T37" fmla="*/ 6251 h 143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233" h="14300">
                <a:moveTo>
                  <a:pt x="27" y="13"/>
                </a:moveTo>
                <a:cubicBezTo>
                  <a:pt x="-68" y="4714"/>
                  <a:pt x="122" y="9599"/>
                  <a:pt x="27" y="14300"/>
                </a:cubicBezTo>
                <a:lnTo>
                  <a:pt x="7509" y="14300"/>
                </a:lnTo>
                <a:cubicBezTo>
                  <a:pt x="7508" y="13732"/>
                  <a:pt x="7506" y="13163"/>
                  <a:pt x="7505" y="12595"/>
                </a:cubicBezTo>
                <a:lnTo>
                  <a:pt x="9327" y="12600"/>
                </a:lnTo>
                <a:cubicBezTo>
                  <a:pt x="9325" y="11992"/>
                  <a:pt x="9324" y="11385"/>
                  <a:pt x="9322" y="10777"/>
                </a:cubicBezTo>
                <a:lnTo>
                  <a:pt x="11145" y="10782"/>
                </a:lnTo>
                <a:cubicBezTo>
                  <a:pt x="11143" y="10216"/>
                  <a:pt x="11142" y="9651"/>
                  <a:pt x="11140" y="9085"/>
                </a:cubicBezTo>
                <a:lnTo>
                  <a:pt x="12962" y="9090"/>
                </a:lnTo>
                <a:cubicBezTo>
                  <a:pt x="12960" y="8482"/>
                  <a:pt x="12959" y="7875"/>
                  <a:pt x="12957" y="7267"/>
                </a:cubicBezTo>
                <a:lnTo>
                  <a:pt x="14780" y="7272"/>
                </a:lnTo>
                <a:cubicBezTo>
                  <a:pt x="14778" y="6665"/>
                  <a:pt x="14777" y="6057"/>
                  <a:pt x="14775" y="5450"/>
                </a:cubicBezTo>
                <a:lnTo>
                  <a:pt x="16598" y="5455"/>
                </a:lnTo>
                <a:cubicBezTo>
                  <a:pt x="16596" y="4847"/>
                  <a:pt x="16595" y="4240"/>
                  <a:pt x="16593" y="3632"/>
                </a:cubicBezTo>
                <a:lnTo>
                  <a:pt x="18415" y="3637"/>
                </a:lnTo>
                <a:cubicBezTo>
                  <a:pt x="18413" y="3030"/>
                  <a:pt x="18412" y="2422"/>
                  <a:pt x="18410" y="1815"/>
                </a:cubicBezTo>
                <a:lnTo>
                  <a:pt x="20233" y="1820"/>
                </a:lnTo>
                <a:cubicBezTo>
                  <a:pt x="20231" y="1213"/>
                  <a:pt x="20230" y="607"/>
                  <a:pt x="20228" y="0"/>
                </a:cubicBezTo>
                <a:lnTo>
                  <a:pt x="27" y="13"/>
                </a:lnTo>
                <a:close/>
              </a:path>
            </a:pathLst>
          </a:custGeom>
          <a:solidFill>
            <a:srgbClr val="DB27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dirty="0">
              <a:solidFill>
                <a:prstClr val="black"/>
              </a:solidFill>
            </a:endParaRPr>
          </a:p>
        </p:txBody>
      </p:sp>
      <p:grpSp>
        <p:nvGrpSpPr>
          <p:cNvPr id="5" name="Ryhmä 14"/>
          <p:cNvGrpSpPr/>
          <p:nvPr/>
        </p:nvGrpSpPr>
        <p:grpSpPr bwMode="black">
          <a:xfrm>
            <a:off x="465667" y="5813465"/>
            <a:ext cx="1295039" cy="601443"/>
            <a:chOff x="228601" y="704851"/>
            <a:chExt cx="11734800" cy="5449888"/>
          </a:xfrm>
          <a:solidFill>
            <a:schemeClr val="bg1"/>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12214294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Kansi 5 B">
    <p:bg>
      <p:bgPr>
        <a:solidFill>
          <a:srgbClr val="9FC9EB"/>
        </a:solidFill>
        <a:effectLst/>
      </p:bgPr>
    </p:bg>
    <p:spTree>
      <p:nvGrpSpPr>
        <p:cNvPr id="1" name=""/>
        <p:cNvGrpSpPr/>
        <p:nvPr/>
      </p:nvGrpSpPr>
      <p:grpSpPr>
        <a:xfrm>
          <a:off x="0" y="0"/>
          <a:ext cx="0" cy="0"/>
          <a:chOff x="0" y="0"/>
          <a:chExt cx="0" cy="0"/>
        </a:xfrm>
      </p:grpSpPr>
      <p:sp>
        <p:nvSpPr>
          <p:cNvPr id="4" name="Freeform 5"/>
          <p:cNvSpPr>
            <a:spLocks/>
          </p:cNvSpPr>
          <p:nvPr/>
        </p:nvSpPr>
        <p:spPr bwMode="auto">
          <a:xfrm>
            <a:off x="0" y="0"/>
            <a:ext cx="12193588" cy="6858000"/>
          </a:xfrm>
          <a:custGeom>
            <a:avLst/>
            <a:gdLst>
              <a:gd name="T0" fmla="*/ 0 w 25400"/>
              <a:gd name="T1" fmla="*/ 0 h 14300"/>
              <a:gd name="T2" fmla="*/ 0 w 25400"/>
              <a:gd name="T3" fmla="*/ 6858000 h 14300"/>
              <a:gd name="T4" fmla="*/ 6962125 w 25400"/>
              <a:gd name="T5" fmla="*/ 6858000 h 14300"/>
              <a:gd name="T6" fmla="*/ 6959725 w 25400"/>
              <a:gd name="T7" fmla="*/ 6040315 h 14300"/>
              <a:gd name="T8" fmla="*/ 7834851 w 25400"/>
              <a:gd name="T9" fmla="*/ 6042713 h 14300"/>
              <a:gd name="T10" fmla="*/ 7832451 w 25400"/>
              <a:gd name="T11" fmla="*/ 5168438 h 14300"/>
              <a:gd name="T12" fmla="*/ 8707097 w 25400"/>
              <a:gd name="T13" fmla="*/ 5170836 h 14300"/>
              <a:gd name="T14" fmla="*/ 8704697 w 25400"/>
              <a:gd name="T15" fmla="*/ 4356988 h 14300"/>
              <a:gd name="T16" fmla="*/ 9579823 w 25400"/>
              <a:gd name="T17" fmla="*/ 4359386 h 14300"/>
              <a:gd name="T18" fmla="*/ 9577423 w 25400"/>
              <a:gd name="T19" fmla="*/ 3485111 h 14300"/>
              <a:gd name="T20" fmla="*/ 10452069 w 25400"/>
              <a:gd name="T21" fmla="*/ 3487509 h 14300"/>
              <a:gd name="T22" fmla="*/ 10449668 w 25400"/>
              <a:gd name="T23" fmla="*/ 2613713 h 14300"/>
              <a:gd name="T24" fmla="*/ 11324795 w 25400"/>
              <a:gd name="T25" fmla="*/ 2616111 h 14300"/>
              <a:gd name="T26" fmla="*/ 11322394 w 25400"/>
              <a:gd name="T27" fmla="*/ 1741836 h 14300"/>
              <a:gd name="T28" fmla="*/ 12193200 w 25400"/>
              <a:gd name="T29" fmla="*/ 1744234 h 14300"/>
              <a:gd name="T30" fmla="*/ 12193200 w 25400"/>
              <a:gd name="T31" fmla="*/ 0 h 14300"/>
              <a:gd name="T32" fmla="*/ 0 w 25400"/>
              <a:gd name="T33" fmla="*/ 0 h 14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400" h="14300">
                <a:moveTo>
                  <a:pt x="0" y="0"/>
                </a:moveTo>
                <a:lnTo>
                  <a:pt x="0" y="14300"/>
                </a:lnTo>
                <a:lnTo>
                  <a:pt x="14503" y="14300"/>
                </a:lnTo>
                <a:lnTo>
                  <a:pt x="14498" y="12595"/>
                </a:lnTo>
                <a:lnTo>
                  <a:pt x="16321" y="12600"/>
                </a:lnTo>
                <a:lnTo>
                  <a:pt x="16316" y="10777"/>
                </a:lnTo>
                <a:lnTo>
                  <a:pt x="18138" y="10782"/>
                </a:lnTo>
                <a:lnTo>
                  <a:pt x="18133" y="9085"/>
                </a:lnTo>
                <a:lnTo>
                  <a:pt x="19956" y="9090"/>
                </a:lnTo>
                <a:lnTo>
                  <a:pt x="19951" y="7267"/>
                </a:lnTo>
                <a:lnTo>
                  <a:pt x="21773" y="7272"/>
                </a:lnTo>
                <a:lnTo>
                  <a:pt x="21768" y="5450"/>
                </a:lnTo>
                <a:lnTo>
                  <a:pt x="23591" y="5455"/>
                </a:lnTo>
                <a:lnTo>
                  <a:pt x="23586" y="3632"/>
                </a:lnTo>
                <a:lnTo>
                  <a:pt x="25400" y="3637"/>
                </a:lnTo>
                <a:lnTo>
                  <a:pt x="25400" y="0"/>
                </a:lnTo>
                <a:lnTo>
                  <a:pt x="0" y="0"/>
                </a:lnTo>
                <a:close/>
              </a:path>
            </a:pathLst>
          </a:custGeom>
          <a:solidFill>
            <a:srgbClr val="DB27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i-FI" dirty="0">
              <a:solidFill>
                <a:prstClr val="black"/>
              </a:solidFill>
            </a:endParaRPr>
          </a:p>
        </p:txBody>
      </p:sp>
      <p:grpSp>
        <p:nvGrpSpPr>
          <p:cNvPr id="5" name="Ryhmä 14"/>
          <p:cNvGrpSpPr/>
          <p:nvPr/>
        </p:nvGrpSpPr>
        <p:grpSpPr bwMode="black">
          <a:xfrm>
            <a:off x="465667" y="5813465"/>
            <a:ext cx="1295039" cy="601443"/>
            <a:chOff x="228601" y="704851"/>
            <a:chExt cx="11734800" cy="5449888"/>
          </a:xfrm>
          <a:solidFill>
            <a:schemeClr val="bg1"/>
          </a:solidFill>
        </p:grpSpPr>
        <p:sp>
          <p:nvSpPr>
            <p:cNvPr id="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3"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defRPr/>
              </a:pPr>
              <a:endParaRPr lang="fi-FI" dirty="0">
                <a:solidFill>
                  <a:prstClr val="black"/>
                </a:solidFill>
              </a:endParaRPr>
            </a:p>
          </p:txBody>
        </p:sp>
        <p:sp>
          <p:nvSpPr>
            <p:cNvPr id="14"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5"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6"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sp>
          <p:nvSpPr>
            <p:cNvPr id="17"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fi-FI" dirty="0">
                <a:solidFill>
                  <a:prstClr val="black"/>
                </a:solidFill>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233020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Väliotsikko metro">
    <p:bg>
      <p:bgPr>
        <a:solidFill>
          <a:schemeClr val="accent2"/>
        </a:solidFill>
        <a:effectLst/>
      </p:bgPr>
    </p:bg>
    <p:spTree>
      <p:nvGrpSpPr>
        <p:cNvPr id="1" name=""/>
        <p:cNvGrpSpPr/>
        <p:nvPr/>
      </p:nvGrpSpPr>
      <p:grpSpPr>
        <a:xfrm>
          <a:off x="0" y="0"/>
          <a:ext cx="0" cy="0"/>
          <a:chOff x="0" y="0"/>
          <a:chExt cx="0" cy="0"/>
        </a:xfrm>
      </p:grpSpPr>
      <p:grpSp>
        <p:nvGrpSpPr>
          <p:cNvPr id="3" name="Ryhmä 8"/>
          <p:cNvGrpSpPr/>
          <p:nvPr/>
        </p:nvGrpSpPr>
        <p:grpSpPr bwMode="black">
          <a:xfrm>
            <a:off x="465668" y="6222029"/>
            <a:ext cx="804333" cy="373549"/>
            <a:chOff x="228601" y="704851"/>
            <a:chExt cx="11734800" cy="5449888"/>
          </a:xfrm>
          <a:solidFill>
            <a:srgbClr val="FFFFFF"/>
          </a:solidFill>
        </p:grpSpPr>
        <p:sp>
          <p:nvSpPr>
            <p:cNvPr id="4"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5"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6"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2"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86384" y="457200"/>
            <a:ext cx="10661515" cy="5136204"/>
          </a:xfrm>
        </p:spPr>
        <p:txBody>
          <a:bodyPr/>
          <a:lstStyle>
            <a:lvl1pPr algn="l">
              <a:lnSpc>
                <a:spcPct val="85000"/>
              </a:lnSpc>
              <a:defRPr sz="5250">
                <a:solidFill>
                  <a:srgbClr val="FFFFFF"/>
                </a:solidFill>
                <a:latin typeface="+mj-lt"/>
              </a:defRPr>
            </a:lvl1pPr>
          </a:lstStyle>
          <a:p>
            <a:r>
              <a:rPr lang="fi-FI"/>
              <a:t>Muokkaa perustyyl. napsautt.</a:t>
            </a:r>
            <a:endParaRPr lang="fi-FI" dirty="0"/>
          </a:p>
        </p:txBody>
      </p:sp>
      <p:sp>
        <p:nvSpPr>
          <p:cNvPr id="15" name="Päivämäärän paikkamerkki 3"/>
          <p:cNvSpPr>
            <a:spLocks noGrp="1"/>
          </p:cNvSpPr>
          <p:nvPr>
            <p:ph type="dt" sz="half" idx="10"/>
          </p:nvPr>
        </p:nvSpPr>
        <p:spPr/>
        <p:txBody>
          <a:bodyPr/>
          <a:lstStyle>
            <a:lvl1pPr>
              <a:defRPr smtClean="0">
                <a:solidFill>
                  <a:srgbClr val="FFFFFF"/>
                </a:solidFill>
              </a:defRPr>
            </a:lvl1pPr>
          </a:lstStyle>
          <a:p>
            <a:pPr>
              <a:defRPr/>
            </a:pPr>
            <a:fld id="{503ECB7D-8377-41E7-8D0D-50DD5CBEAF68}" type="datetimeFigureOut">
              <a:rPr lang="fi-FI" smtClean="0"/>
              <a:pPr>
                <a:defRPr/>
              </a:pPr>
              <a:t>13.1.2021</a:t>
            </a:fld>
            <a:endParaRPr lang="fi-FI"/>
          </a:p>
        </p:txBody>
      </p:sp>
      <p:sp>
        <p:nvSpPr>
          <p:cNvPr id="16" name="Alatunnisteen paikkamerkki 4"/>
          <p:cNvSpPr>
            <a:spLocks noGrp="1"/>
          </p:cNvSpPr>
          <p:nvPr>
            <p:ph type="ftr" sz="quarter" idx="11"/>
          </p:nvPr>
        </p:nvSpPr>
        <p:spPr/>
        <p:txBody>
          <a:bodyPr/>
          <a:lstStyle>
            <a:lvl1pPr>
              <a:defRPr smtClean="0">
                <a:solidFill>
                  <a:srgbClr val="FFFFFF"/>
                </a:solidFill>
              </a:defRPr>
            </a:lvl1pPr>
          </a:lstStyle>
          <a:p>
            <a:pPr>
              <a:defRPr/>
            </a:pPr>
            <a:endParaRPr lang="fi-FI"/>
          </a:p>
        </p:txBody>
      </p:sp>
      <p:sp>
        <p:nvSpPr>
          <p:cNvPr id="17" name="Dian numeron paikkamerkki 5"/>
          <p:cNvSpPr>
            <a:spLocks noGrp="1"/>
          </p:cNvSpPr>
          <p:nvPr>
            <p:ph type="sldNum" sz="quarter" idx="12"/>
          </p:nvPr>
        </p:nvSpPr>
        <p:spPr/>
        <p:txBody>
          <a:bodyPr/>
          <a:lstStyle>
            <a:lvl1pPr>
              <a:defRPr smtClean="0">
                <a:solidFill>
                  <a:srgbClr val="FFFFFF"/>
                </a:solidFill>
              </a:defRPr>
            </a:lvl1pPr>
          </a:lstStyle>
          <a:p>
            <a:pPr>
              <a:defRPr/>
            </a:pPr>
            <a:fld id="{B48E9D43-A5DE-4F45-A840-C21EEAC75537}" type="slidenum">
              <a:rPr lang="fi-FI" altLang="fi-FI" smtClean="0"/>
              <a:pPr>
                <a:defRPr/>
              </a:pPr>
              <a:t>‹#›</a:t>
            </a:fld>
            <a:endParaRPr lang="fi-FI" altLang="fi-FI"/>
          </a:p>
        </p:txBody>
      </p:sp>
    </p:spTree>
    <p:extLst>
      <p:ext uri="{BB962C8B-B14F-4D97-AF65-F5344CB8AC3E}">
        <p14:creationId xmlns:p14="http://schemas.microsoft.com/office/powerpoint/2010/main" val="2596519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lvl1pPr>
              <a:defRPr/>
            </a:lvl1pPr>
          </a:lstStyle>
          <a:p>
            <a:pPr>
              <a:defRPr/>
            </a:pPr>
            <a:fld id="{6609EE80-F5BC-4EB6-B834-7522C740E097}" type="datetimeFigureOut">
              <a:rPr lang="fi-FI" smtClean="0"/>
              <a:pPr>
                <a:defRPr/>
              </a:pPr>
              <a:t>13.1.2021</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4B8F55A-D8C1-4358-B621-E25F3DAB9CA7}" type="slidenum">
              <a:rPr lang="fi-FI" altLang="fi-FI" smtClean="0"/>
              <a:pPr>
                <a:defRPr/>
              </a:pPr>
              <a:t>‹#›</a:t>
            </a:fld>
            <a:endParaRPr lang="fi-FI" altLang="fi-FI"/>
          </a:p>
        </p:txBody>
      </p:sp>
    </p:spTree>
    <p:extLst>
      <p:ext uri="{BB962C8B-B14F-4D97-AF65-F5344CB8AC3E}">
        <p14:creationId xmlns:p14="http://schemas.microsoft.com/office/powerpoint/2010/main" val="269604684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theme" Target="../theme/theme2.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8" Type="http://schemas.openxmlformats.org/officeDocument/2006/relationships/slideLayout" Target="../slideLayouts/slideLayout45.xml"/><Relationship Id="rId3"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Otsikon paikkamerkki 1"/>
          <p:cNvSpPr>
            <a:spLocks noGrp="1"/>
          </p:cNvSpPr>
          <p:nvPr>
            <p:ph type="title"/>
          </p:nvPr>
        </p:nvSpPr>
        <p:spPr bwMode="auto">
          <a:xfrm>
            <a:off x="457200" y="407988"/>
            <a:ext cx="11234739"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i-FI" altLang="fi-FI"/>
              <a:t>Muokkaa perustyyl. napsautt.</a:t>
            </a:r>
          </a:p>
        </p:txBody>
      </p:sp>
      <p:sp>
        <p:nvSpPr>
          <p:cNvPr id="3075" name="Tekstin paikkamerkki 2"/>
          <p:cNvSpPr>
            <a:spLocks noGrp="1"/>
          </p:cNvSpPr>
          <p:nvPr>
            <p:ph type="body" idx="1"/>
          </p:nvPr>
        </p:nvSpPr>
        <p:spPr bwMode="auto">
          <a:xfrm>
            <a:off x="457200" y="1196975"/>
            <a:ext cx="11234739"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1663700" y="6269038"/>
            <a:ext cx="1304925" cy="258762"/>
          </a:xfrm>
          <a:prstGeom prst="rect">
            <a:avLst/>
          </a:prstGeom>
        </p:spPr>
        <p:txBody>
          <a:bodyPr vert="horz" lIns="0" tIns="0" rIns="0" bIns="0" rtlCol="0" anchor="ctr">
            <a:noAutofit/>
          </a:bodyPr>
          <a:lstStyle>
            <a:lvl1pPr algn="ctr" eaLnBrk="1" fontAlgn="auto" hangingPunct="1">
              <a:spcBef>
                <a:spcPts val="0"/>
              </a:spcBef>
              <a:spcAft>
                <a:spcPts val="0"/>
              </a:spcAft>
              <a:defRPr sz="975" smtClean="0">
                <a:solidFill>
                  <a:srgbClr val="000000"/>
                </a:solidFill>
                <a:latin typeface="+mn-lt"/>
              </a:defRPr>
            </a:lvl1pPr>
          </a:lstStyle>
          <a:p>
            <a:pPr>
              <a:defRPr/>
            </a:pPr>
            <a:fld id="{503ECB7D-8377-41E7-8D0D-50DD5CBEAF68}" type="datetimeFigureOut">
              <a:rPr lang="fi-FI" smtClean="0"/>
              <a:pPr>
                <a:defRPr/>
              </a:pPr>
              <a:t>13.1.2021</a:t>
            </a:fld>
            <a:endParaRPr lang="fi-FI"/>
          </a:p>
        </p:txBody>
      </p:sp>
      <p:sp>
        <p:nvSpPr>
          <p:cNvPr id="5" name="Alatunnisteen paikkamerkki 4"/>
          <p:cNvSpPr>
            <a:spLocks noGrp="1"/>
          </p:cNvSpPr>
          <p:nvPr>
            <p:ph type="ftr" sz="quarter" idx="3"/>
          </p:nvPr>
        </p:nvSpPr>
        <p:spPr>
          <a:xfrm>
            <a:off x="3201988" y="6269038"/>
            <a:ext cx="4114800" cy="258762"/>
          </a:xfrm>
          <a:prstGeom prst="rect">
            <a:avLst/>
          </a:prstGeom>
        </p:spPr>
        <p:txBody>
          <a:bodyPr vert="horz" lIns="0" tIns="0" rIns="0" bIns="0" rtlCol="0" anchor="ctr">
            <a:noAutofit/>
          </a:bodyPr>
          <a:lstStyle>
            <a:lvl1pPr algn="l" eaLnBrk="1" fontAlgn="auto" hangingPunct="1">
              <a:spcBef>
                <a:spcPts val="0"/>
              </a:spcBef>
              <a:spcAft>
                <a:spcPts val="0"/>
              </a:spcAft>
              <a:defRPr sz="975" smtClean="0">
                <a:solidFill>
                  <a:srgbClr val="000000"/>
                </a:solidFill>
                <a:latin typeface="+mn-lt"/>
              </a:defRPr>
            </a:lvl1pPr>
          </a:lstStyle>
          <a:p>
            <a:pPr>
              <a:defRPr/>
            </a:pPr>
            <a:endParaRPr lang="fi-FI"/>
          </a:p>
        </p:txBody>
      </p:sp>
      <p:sp>
        <p:nvSpPr>
          <p:cNvPr id="6" name="Dian numeron paikkamerkki 5"/>
          <p:cNvSpPr>
            <a:spLocks noGrp="1"/>
          </p:cNvSpPr>
          <p:nvPr>
            <p:ph type="sldNum" sz="quarter" idx="4"/>
          </p:nvPr>
        </p:nvSpPr>
        <p:spPr>
          <a:xfrm>
            <a:off x="10437814" y="6269038"/>
            <a:ext cx="1236663" cy="258762"/>
          </a:xfrm>
          <a:prstGeom prst="rect">
            <a:avLst/>
          </a:prstGeom>
        </p:spPr>
        <p:txBody>
          <a:bodyPr vert="horz" lIns="0" tIns="0" rIns="0" bIns="0" rtlCol="0" anchor="ctr">
            <a:noAutofit/>
          </a:bodyPr>
          <a:lstStyle>
            <a:lvl1pPr algn="r" eaLnBrk="1" fontAlgn="auto" hangingPunct="1">
              <a:spcBef>
                <a:spcPts val="0"/>
              </a:spcBef>
              <a:spcAft>
                <a:spcPts val="0"/>
              </a:spcAft>
              <a:defRPr sz="975" b="1" smtClean="0">
                <a:solidFill>
                  <a:srgbClr val="000000"/>
                </a:solidFill>
                <a:latin typeface="+mn-lt"/>
              </a:defRPr>
            </a:lvl1pPr>
          </a:lstStyle>
          <a:p>
            <a:pPr>
              <a:defRPr/>
            </a:pPr>
            <a:fld id="{B48E9D43-A5DE-4F45-A840-C21EEAC75537}" type="slidenum">
              <a:rPr lang="fi-FI" altLang="fi-FI" smtClean="0"/>
              <a:pPr>
                <a:defRPr/>
              </a:pPr>
              <a:t>‹#›</a:t>
            </a:fld>
            <a:endParaRPr lang="fi-FI" altLang="fi-FI"/>
          </a:p>
        </p:txBody>
      </p:sp>
      <p:grpSp>
        <p:nvGrpSpPr>
          <p:cNvPr id="3079" name="Ryhmä 6"/>
          <p:cNvGrpSpPr>
            <a:grpSpLocks/>
          </p:cNvGrpSpPr>
          <p:nvPr/>
        </p:nvGrpSpPr>
        <p:grpSpPr bwMode="auto">
          <a:xfrm>
            <a:off x="465138" y="6221413"/>
            <a:ext cx="804863" cy="374650"/>
            <a:chOff x="228601" y="704851"/>
            <a:chExt cx="11734800" cy="5449888"/>
          </a:xfrm>
        </p:grpSpPr>
        <p:sp>
          <p:nvSpPr>
            <p:cNvPr id="3080" name="Freeform 5"/>
            <p:cNvSpPr>
              <a:spLocks noEditPoints="1"/>
            </p:cNvSpPr>
            <p:nvPr/>
          </p:nvSpPr>
          <p:spPr bwMode="black">
            <a:xfrm>
              <a:off x="228601" y="704851"/>
              <a:ext cx="11734800" cy="5449888"/>
            </a:xfrm>
            <a:custGeom>
              <a:avLst/>
              <a:gdLst>
                <a:gd name="T0" fmla="*/ 6084818 w 32573"/>
                <a:gd name="T1" fmla="*/ 5272503 h 15116"/>
                <a:gd name="T2" fmla="*/ 6988354 w 32573"/>
                <a:gd name="T3" fmla="*/ 4899347 h 15116"/>
                <a:gd name="T4" fmla="*/ 10296636 w 32573"/>
                <a:gd name="T5" fmla="*/ 4899347 h 15116"/>
                <a:gd name="T6" fmla="*/ 11734800 w 32573"/>
                <a:gd name="T7" fmla="*/ 3475584 h 15116"/>
                <a:gd name="T8" fmla="*/ 11734800 w 32573"/>
                <a:gd name="T9" fmla="*/ 0 h 15116"/>
                <a:gd name="T10" fmla="*/ 0 w 32573"/>
                <a:gd name="T11" fmla="*/ 0 h 15116"/>
                <a:gd name="T12" fmla="*/ 0 w 32573"/>
                <a:gd name="T13" fmla="*/ 3475584 h 15116"/>
                <a:gd name="T14" fmla="*/ 1429518 w 32573"/>
                <a:gd name="T15" fmla="*/ 4899347 h 15116"/>
                <a:gd name="T16" fmla="*/ 4825343 w 32573"/>
                <a:gd name="T17" fmla="*/ 4899347 h 15116"/>
                <a:gd name="T18" fmla="*/ 5728879 w 32573"/>
                <a:gd name="T19" fmla="*/ 5272503 h 15116"/>
                <a:gd name="T20" fmla="*/ 5907209 w 32573"/>
                <a:gd name="T21" fmla="*/ 5449888 h 15116"/>
                <a:gd name="T22" fmla="*/ 6084818 w 32573"/>
                <a:gd name="T23" fmla="*/ 5272503 h 15116"/>
                <a:gd name="T24" fmla="*/ 11396514 w 32573"/>
                <a:gd name="T25" fmla="*/ 338545 h 15116"/>
                <a:gd name="T26" fmla="*/ 11396514 w 32573"/>
                <a:gd name="T27" fmla="*/ 3475584 h 15116"/>
                <a:gd name="T28" fmla="*/ 10296636 w 32573"/>
                <a:gd name="T29" fmla="*/ 4560802 h 15116"/>
                <a:gd name="T30" fmla="*/ 6988354 w 32573"/>
                <a:gd name="T31" fmla="*/ 4560802 h 15116"/>
                <a:gd name="T32" fmla="*/ 5907209 w 32573"/>
                <a:gd name="T33" fmla="*/ 4974699 h 15116"/>
                <a:gd name="T34" fmla="*/ 4825343 w 32573"/>
                <a:gd name="T35" fmla="*/ 4560802 h 15116"/>
                <a:gd name="T36" fmla="*/ 1429518 w 32573"/>
                <a:gd name="T37" fmla="*/ 4560802 h 15116"/>
                <a:gd name="T38" fmla="*/ 338286 w 32573"/>
                <a:gd name="T39" fmla="*/ 3475584 h 15116"/>
                <a:gd name="T40" fmla="*/ 338286 w 32573"/>
                <a:gd name="T41" fmla="*/ 338545 h 15116"/>
                <a:gd name="T42" fmla="*/ 11396514 w 32573"/>
                <a:gd name="T43" fmla="*/ 338545 h 15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sp>
          <p:nvSpPr>
            <p:cNvPr id="3081" name="Freeform 6"/>
            <p:cNvSpPr>
              <a:spLocks/>
            </p:cNvSpPr>
            <p:nvPr/>
          </p:nvSpPr>
          <p:spPr bwMode="black">
            <a:xfrm>
              <a:off x="9961563" y="2287588"/>
              <a:ext cx="377825" cy="363538"/>
            </a:xfrm>
            <a:custGeom>
              <a:avLst/>
              <a:gdLst>
                <a:gd name="T0" fmla="*/ 377825 w 1048"/>
                <a:gd name="T1" fmla="*/ 181589 h 1009"/>
                <a:gd name="T2" fmla="*/ 189273 w 1048"/>
                <a:gd name="T3" fmla="*/ 363538 h 1009"/>
                <a:gd name="T4" fmla="*/ 0 w 1048"/>
                <a:gd name="T5" fmla="*/ 181589 h 1009"/>
                <a:gd name="T6" fmla="*/ 189273 w 1048"/>
                <a:gd name="T7" fmla="*/ 0 h 1009"/>
                <a:gd name="T8" fmla="*/ 377825 w 1048"/>
                <a:gd name="T9" fmla="*/ 181589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sp>
          <p:nvSpPr>
            <p:cNvPr id="3082" name="Rectangle 7"/>
            <p:cNvSpPr>
              <a:spLocks noChangeArrowheads="1"/>
            </p:cNvSpPr>
            <p:nvPr/>
          </p:nvSpPr>
          <p:spPr bwMode="black">
            <a:xfrm>
              <a:off x="9986963"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fi-FI" altLang="fi-FI" sz="1800"/>
            </a:p>
          </p:txBody>
        </p:sp>
        <p:sp>
          <p:nvSpPr>
            <p:cNvPr id="3083" name="Freeform 8"/>
            <p:cNvSpPr>
              <a:spLocks/>
            </p:cNvSpPr>
            <p:nvPr/>
          </p:nvSpPr>
          <p:spPr bwMode="black">
            <a:xfrm>
              <a:off x="8709026" y="2282826"/>
              <a:ext cx="1119188" cy="1668463"/>
            </a:xfrm>
            <a:custGeom>
              <a:avLst/>
              <a:gdLst>
                <a:gd name="T0" fmla="*/ 693140 w 3105"/>
                <a:gd name="T1" fmla="*/ 967889 h 4625"/>
                <a:gd name="T2" fmla="*/ 1119188 w 3105"/>
                <a:gd name="T3" fmla="*/ 1668463 h 4625"/>
                <a:gd name="T4" fmla="*/ 764508 w 3105"/>
                <a:gd name="T5" fmla="*/ 1668463 h 4625"/>
                <a:gd name="T6" fmla="*/ 478674 w 3105"/>
                <a:gd name="T7" fmla="*/ 1203097 h 4625"/>
                <a:gd name="T8" fmla="*/ 324763 w 3105"/>
                <a:gd name="T9" fmla="*/ 1398984 h 4625"/>
                <a:gd name="T10" fmla="*/ 324763 w 3105"/>
                <a:gd name="T11" fmla="*/ 1668463 h 4625"/>
                <a:gd name="T12" fmla="*/ 0 w 3105"/>
                <a:gd name="T13" fmla="*/ 1668463 h 4625"/>
                <a:gd name="T14" fmla="*/ 0 w 3105"/>
                <a:gd name="T15" fmla="*/ 0 h 4625"/>
                <a:gd name="T16" fmla="*/ 324763 w 3105"/>
                <a:gd name="T17" fmla="*/ 0 h 4625"/>
                <a:gd name="T18" fmla="*/ 324763 w 3105"/>
                <a:gd name="T19" fmla="*/ 769838 h 4625"/>
                <a:gd name="T20" fmla="*/ 308543 w 3105"/>
                <a:gd name="T21" fmla="*/ 1055551 h 4625"/>
                <a:gd name="T22" fmla="*/ 315391 w 3105"/>
                <a:gd name="T23" fmla="*/ 1055551 h 4625"/>
                <a:gd name="T24" fmla="*/ 455965 w 3105"/>
                <a:gd name="T25" fmla="*/ 838741 h 4625"/>
                <a:gd name="T26" fmla="*/ 704674 w 3105"/>
                <a:gd name="T27" fmla="*/ 506852 h 4625"/>
                <a:gd name="T28" fmla="*/ 1084585 w 3105"/>
                <a:gd name="T29" fmla="*/ 506852 h 4625"/>
                <a:gd name="T30" fmla="*/ 693140 w 3105"/>
                <a:gd name="T31" fmla="*/ 967889 h 46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sp>
          <p:nvSpPr>
            <p:cNvPr id="3084" name="Freeform 9"/>
            <p:cNvSpPr>
              <a:spLocks/>
            </p:cNvSpPr>
            <p:nvPr/>
          </p:nvSpPr>
          <p:spPr bwMode="black">
            <a:xfrm>
              <a:off x="7353301" y="2762251"/>
              <a:ext cx="1027113" cy="1189038"/>
            </a:xfrm>
            <a:custGeom>
              <a:avLst/>
              <a:gdLst>
                <a:gd name="T0" fmla="*/ 1027113 w 2850"/>
                <a:gd name="T1" fmla="*/ 444446 h 3296"/>
                <a:gd name="T2" fmla="*/ 663119 w 2850"/>
                <a:gd name="T3" fmla="*/ 0 h 3296"/>
                <a:gd name="T4" fmla="*/ 315702 w 2850"/>
                <a:gd name="T5" fmla="*/ 218976 h 3296"/>
                <a:gd name="T6" fmla="*/ 308494 w 2850"/>
                <a:gd name="T7" fmla="*/ 218976 h 3296"/>
                <a:gd name="T8" fmla="*/ 324712 w 2850"/>
                <a:gd name="T9" fmla="*/ 27417 h 3296"/>
                <a:gd name="T10" fmla="*/ 0 w 2850"/>
                <a:gd name="T11" fmla="*/ 27417 h 3296"/>
                <a:gd name="T12" fmla="*/ 0 w 2850"/>
                <a:gd name="T13" fmla="*/ 1189038 h 3296"/>
                <a:gd name="T14" fmla="*/ 324712 w 2850"/>
                <a:gd name="T15" fmla="*/ 1189038 h 3296"/>
                <a:gd name="T16" fmla="*/ 324712 w 2850"/>
                <a:gd name="T17" fmla="*/ 500002 h 3296"/>
                <a:gd name="T18" fmla="*/ 525089 w 2850"/>
                <a:gd name="T19" fmla="*/ 274171 h 3296"/>
                <a:gd name="T20" fmla="*/ 699878 w 2850"/>
                <a:gd name="T21" fmla="*/ 509382 h 3296"/>
                <a:gd name="T22" fmla="*/ 699878 w 2850"/>
                <a:gd name="T23" fmla="*/ 1189038 h 3296"/>
                <a:gd name="T24" fmla="*/ 1027113 w 2850"/>
                <a:gd name="T25" fmla="*/ 1189038 h 3296"/>
                <a:gd name="T26" fmla="*/ 1027113 w 2850"/>
                <a:gd name="T27" fmla="*/ 444446 h 32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sp>
          <p:nvSpPr>
            <p:cNvPr id="3085" name="Freeform 10"/>
            <p:cNvSpPr>
              <a:spLocks/>
            </p:cNvSpPr>
            <p:nvPr/>
          </p:nvSpPr>
          <p:spPr bwMode="black">
            <a:xfrm>
              <a:off x="6664326" y="2287588"/>
              <a:ext cx="377825" cy="363538"/>
            </a:xfrm>
            <a:custGeom>
              <a:avLst/>
              <a:gdLst>
                <a:gd name="T0" fmla="*/ 377825 w 1047"/>
                <a:gd name="T1" fmla="*/ 181589 h 1009"/>
                <a:gd name="T2" fmla="*/ 189093 w 1047"/>
                <a:gd name="T3" fmla="*/ 363538 h 1009"/>
                <a:gd name="T4" fmla="*/ 0 w 1047"/>
                <a:gd name="T5" fmla="*/ 181589 h 1009"/>
                <a:gd name="T6" fmla="*/ 189093 w 1047"/>
                <a:gd name="T7" fmla="*/ 0 h 1009"/>
                <a:gd name="T8" fmla="*/ 377825 w 1047"/>
                <a:gd name="T9" fmla="*/ 181589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sp>
          <p:nvSpPr>
            <p:cNvPr id="3086" name="Rectangle 11"/>
            <p:cNvSpPr>
              <a:spLocks noChangeArrowheads="1"/>
            </p:cNvSpPr>
            <p:nvPr/>
          </p:nvSpPr>
          <p:spPr bwMode="black">
            <a:xfrm>
              <a:off x="6689726"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fi-FI" altLang="fi-FI" sz="1800"/>
            </a:p>
          </p:txBody>
        </p:sp>
        <p:sp>
          <p:nvSpPr>
            <p:cNvPr id="3087" name="Freeform 12"/>
            <p:cNvSpPr>
              <a:spLocks/>
            </p:cNvSpPr>
            <p:nvPr/>
          </p:nvSpPr>
          <p:spPr bwMode="black">
            <a:xfrm>
              <a:off x="5399088" y="2762251"/>
              <a:ext cx="1047750" cy="1216025"/>
            </a:xfrm>
            <a:custGeom>
              <a:avLst/>
              <a:gdLst>
                <a:gd name="T0" fmla="*/ 729857 w 2907"/>
                <a:gd name="T1" fmla="*/ 865963 h 3373"/>
                <a:gd name="T2" fmla="*/ 451610 w 2907"/>
                <a:gd name="T3" fmla="*/ 711661 h 3373"/>
                <a:gd name="T4" fmla="*/ 57668 w 2907"/>
                <a:gd name="T5" fmla="*/ 356912 h 3373"/>
                <a:gd name="T6" fmla="*/ 515765 w 2907"/>
                <a:gd name="T7" fmla="*/ 0 h 3373"/>
                <a:gd name="T8" fmla="*/ 1047750 w 2907"/>
                <a:gd name="T9" fmla="*/ 264620 h 3373"/>
                <a:gd name="T10" fmla="*/ 768783 w 2907"/>
                <a:gd name="T11" fmla="*/ 421445 h 3373"/>
                <a:gd name="T12" fmla="*/ 527299 w 2907"/>
                <a:gd name="T13" fmla="*/ 236860 h 3373"/>
                <a:gd name="T14" fmla="*/ 375561 w 2907"/>
                <a:gd name="T15" fmla="*/ 340689 h 3373"/>
                <a:gd name="T16" fmla="*/ 700302 w 2907"/>
                <a:gd name="T17" fmla="*/ 492827 h 3373"/>
                <a:gd name="T18" fmla="*/ 1047750 w 2907"/>
                <a:gd name="T19" fmla="*/ 845053 h 3373"/>
                <a:gd name="T20" fmla="*/ 580281 w 2907"/>
                <a:gd name="T21" fmla="*/ 1216025 h 3373"/>
                <a:gd name="T22" fmla="*/ 0 w 2907"/>
                <a:gd name="T23" fmla="*/ 916796 h 3373"/>
                <a:gd name="T24" fmla="*/ 283293 w 2907"/>
                <a:gd name="T25" fmla="*/ 757807 h 3373"/>
                <a:gd name="T26" fmla="*/ 575956 w 2907"/>
                <a:gd name="T27" fmla="*/ 978805 h 3373"/>
                <a:gd name="T28" fmla="*/ 729857 w 2907"/>
                <a:gd name="T29" fmla="*/ 865963 h 33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sp>
          <p:nvSpPr>
            <p:cNvPr id="3088" name="Freeform 13"/>
            <p:cNvSpPr>
              <a:spLocks/>
            </p:cNvSpPr>
            <p:nvPr/>
          </p:nvSpPr>
          <p:spPr bwMode="black">
            <a:xfrm>
              <a:off x="4770438" y="2295526"/>
              <a:ext cx="563563" cy="1677988"/>
            </a:xfrm>
            <a:custGeom>
              <a:avLst/>
              <a:gdLst>
                <a:gd name="T0" fmla="*/ 326614 w 1565"/>
                <a:gd name="T1" fmla="*/ 0 h 4657"/>
                <a:gd name="T2" fmla="*/ 0 w 1565"/>
                <a:gd name="T3" fmla="*/ 0 h 4657"/>
                <a:gd name="T4" fmla="*/ 0 w 1565"/>
                <a:gd name="T5" fmla="*/ 1335328 h 4657"/>
                <a:gd name="T6" fmla="*/ 77062 w 1565"/>
                <a:gd name="T7" fmla="*/ 1596196 h 4657"/>
                <a:gd name="T8" fmla="*/ 321933 w 1565"/>
                <a:gd name="T9" fmla="*/ 1677988 h 4657"/>
                <a:gd name="T10" fmla="*/ 439327 w 1565"/>
                <a:gd name="T11" fmla="*/ 1665377 h 4657"/>
                <a:gd name="T12" fmla="*/ 535835 w 1565"/>
                <a:gd name="T13" fmla="*/ 1629706 h 4657"/>
                <a:gd name="T14" fmla="*/ 563563 w 1565"/>
                <a:gd name="T15" fmla="*/ 1410994 h 4657"/>
                <a:gd name="T16" fmla="*/ 495863 w 1565"/>
                <a:gd name="T17" fmla="*/ 1430451 h 4657"/>
                <a:gd name="T18" fmla="*/ 427804 w 1565"/>
                <a:gd name="T19" fmla="*/ 1436216 h 4657"/>
                <a:gd name="T20" fmla="*/ 350741 w 1565"/>
                <a:gd name="T21" fmla="*/ 1404148 h 4657"/>
                <a:gd name="T22" fmla="*/ 326614 w 1565"/>
                <a:gd name="T23" fmla="*/ 1288848 h 4657"/>
                <a:gd name="T24" fmla="*/ 326614 w 1565"/>
                <a:gd name="T25" fmla="*/ 0 h 4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sp>
          <p:nvSpPr>
            <p:cNvPr id="3089" name="Freeform 14"/>
            <p:cNvSpPr>
              <a:spLocks noEditPoints="1"/>
            </p:cNvSpPr>
            <p:nvPr/>
          </p:nvSpPr>
          <p:spPr bwMode="black">
            <a:xfrm>
              <a:off x="3455988" y="2762251"/>
              <a:ext cx="1073150" cy="1216025"/>
            </a:xfrm>
            <a:custGeom>
              <a:avLst/>
              <a:gdLst>
                <a:gd name="T0" fmla="*/ 555140 w 2977"/>
                <a:gd name="T1" fmla="*/ 234697 h 3373"/>
                <a:gd name="T2" fmla="*/ 313257 w 2977"/>
                <a:gd name="T3" fmla="*/ 478767 h 3373"/>
                <a:gd name="T4" fmla="*/ 771428 w 2977"/>
                <a:gd name="T5" fmla="*/ 478767 h 3373"/>
                <a:gd name="T6" fmla="*/ 555140 w 2977"/>
                <a:gd name="T7" fmla="*/ 234697 h 3373"/>
                <a:gd name="T8" fmla="*/ 1056928 w 2977"/>
                <a:gd name="T9" fmla="*/ 695438 h 3373"/>
                <a:gd name="T10" fmla="*/ 306408 w 2977"/>
                <a:gd name="T11" fmla="*/ 695438 h 3373"/>
                <a:gd name="T12" fmla="*/ 561989 w 2977"/>
                <a:gd name="T13" fmla="*/ 976281 h 3373"/>
                <a:gd name="T14" fmla="*/ 785487 w 2977"/>
                <a:gd name="T15" fmla="*/ 785207 h 3373"/>
                <a:gd name="T16" fmla="*/ 1059091 w 2977"/>
                <a:gd name="T17" fmla="*/ 939508 h 3373"/>
                <a:gd name="T18" fmla="*/ 561989 w 2977"/>
                <a:gd name="T19" fmla="*/ 1216025 h 3373"/>
                <a:gd name="T20" fmla="*/ 0 w 2977"/>
                <a:gd name="T21" fmla="*/ 607832 h 3373"/>
                <a:gd name="T22" fmla="*/ 555140 w 2977"/>
                <a:gd name="T23" fmla="*/ 0 h 3373"/>
                <a:gd name="T24" fmla="*/ 1073150 w 2977"/>
                <a:gd name="T25" fmla="*/ 536450 h 3373"/>
                <a:gd name="T26" fmla="*/ 1056928 w 2977"/>
                <a:gd name="T27" fmla="*/ 695438 h 33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sp>
          <p:nvSpPr>
            <p:cNvPr id="3090" name="Freeform 15"/>
            <p:cNvSpPr>
              <a:spLocks/>
            </p:cNvSpPr>
            <p:nvPr/>
          </p:nvSpPr>
          <p:spPr bwMode="black">
            <a:xfrm>
              <a:off x="1879601" y="2357438"/>
              <a:ext cx="1311275" cy="1593850"/>
            </a:xfrm>
            <a:custGeom>
              <a:avLst/>
              <a:gdLst>
                <a:gd name="T0" fmla="*/ 973102 w 3641"/>
                <a:gd name="T1" fmla="*/ 1593850 h 4420"/>
                <a:gd name="T2" fmla="*/ 1311275 w 3641"/>
                <a:gd name="T3" fmla="*/ 1593850 h 4420"/>
                <a:gd name="T4" fmla="*/ 1311275 w 3641"/>
                <a:gd name="T5" fmla="*/ 0 h 4420"/>
                <a:gd name="T6" fmla="*/ 973102 w 3641"/>
                <a:gd name="T7" fmla="*/ 0 h 4420"/>
                <a:gd name="T8" fmla="*/ 973102 w 3641"/>
                <a:gd name="T9" fmla="*/ 631049 h 4420"/>
                <a:gd name="T10" fmla="*/ 338173 w 3641"/>
                <a:gd name="T11" fmla="*/ 631049 h 4420"/>
                <a:gd name="T12" fmla="*/ 338173 w 3641"/>
                <a:gd name="T13" fmla="*/ 0 h 4420"/>
                <a:gd name="T14" fmla="*/ 0 w 3641"/>
                <a:gd name="T15" fmla="*/ 0 h 4420"/>
                <a:gd name="T16" fmla="*/ 0 w 3641"/>
                <a:gd name="T17" fmla="*/ 1593850 h 4420"/>
                <a:gd name="T18" fmla="*/ 338173 w 3641"/>
                <a:gd name="T19" fmla="*/ 1593850 h 4420"/>
                <a:gd name="T20" fmla="*/ 338173 w 3641"/>
                <a:gd name="T21" fmla="*/ 932510 h 4420"/>
                <a:gd name="T22" fmla="*/ 973102 w 3641"/>
                <a:gd name="T23" fmla="*/ 932510 h 4420"/>
                <a:gd name="T24" fmla="*/ 973102 w 3641"/>
                <a:gd name="T25" fmla="*/ 1593850 h 4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grpSp>
    </p:spTree>
    <p:extLst>
      <p:ext uri="{BB962C8B-B14F-4D97-AF65-F5344CB8AC3E}">
        <p14:creationId xmlns:p14="http://schemas.microsoft.com/office/powerpoint/2010/main" val="76600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Lst>
  <p:txStyles>
    <p:titleStyle>
      <a:lvl1pPr algn="l" rtl="0" eaLnBrk="1" fontAlgn="base" hangingPunct="1">
        <a:lnSpc>
          <a:spcPct val="90000"/>
        </a:lnSpc>
        <a:spcBef>
          <a:spcPct val="0"/>
        </a:spcBef>
        <a:spcAft>
          <a:spcPct val="0"/>
        </a:spcAft>
        <a:defRPr sz="3150" b="1" kern="1200">
          <a:solidFill>
            <a:schemeClr val="tx1"/>
          </a:solidFill>
          <a:latin typeface="Arial Black" panose="020B0A04020102020204" pitchFamily="34" charset="0"/>
          <a:ea typeface="+mj-ea"/>
          <a:cs typeface="+mj-cs"/>
        </a:defRPr>
      </a:lvl1pPr>
      <a:lvl2pPr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2pPr>
      <a:lvl3pPr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3pPr>
      <a:lvl4pPr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4pPr>
      <a:lvl5pPr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5pPr>
      <a:lvl6pPr marL="342900"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6pPr>
      <a:lvl7pPr marL="685800"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7pPr>
      <a:lvl8pPr marL="1028700"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8pPr>
      <a:lvl9pPr marL="1371600"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9pPr>
    </p:titleStyle>
    <p:bodyStyle>
      <a:lvl1pPr marL="171450" indent="-171450" algn="l" rtl="0" eaLnBrk="1" fontAlgn="base" hangingPunct="1">
        <a:spcBef>
          <a:spcPct val="0"/>
        </a:spcBef>
        <a:spcAft>
          <a:spcPct val="0"/>
        </a:spcAft>
        <a:buFont typeface="Arial" panose="020B0604020202020204" pitchFamily="34" charset="0"/>
        <a:buChar char="•"/>
        <a:defRPr sz="1875" kern="1200">
          <a:solidFill>
            <a:schemeClr val="tx1"/>
          </a:solidFill>
          <a:latin typeface="+mn-lt"/>
          <a:ea typeface="+mn-ea"/>
          <a:cs typeface="+mn-cs"/>
        </a:defRPr>
      </a:lvl1pPr>
      <a:lvl2pPr marL="514350" indent="-171450" algn="l" rtl="0" eaLnBrk="1" fontAlgn="base" hangingPunct="1">
        <a:spcBef>
          <a:spcPct val="0"/>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1" fontAlgn="base" hangingPunct="1">
        <a:spcBef>
          <a:spcPct val="0"/>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1" fontAlgn="base" hangingPunct="1">
        <a:spcBef>
          <a:spcPct val="0"/>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1" fontAlgn="base" hangingPunct="1">
        <a:spcBef>
          <a:spcPct val="0"/>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Otsikon paikkamerkki 1"/>
          <p:cNvSpPr>
            <a:spLocks noGrp="1"/>
          </p:cNvSpPr>
          <p:nvPr>
            <p:ph type="title"/>
          </p:nvPr>
        </p:nvSpPr>
        <p:spPr bwMode="auto">
          <a:xfrm>
            <a:off x="457200" y="407988"/>
            <a:ext cx="112347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i-FI" altLang="fi-FI"/>
              <a:t>Muokkaa perustyyl. napsautt.</a:t>
            </a:r>
          </a:p>
        </p:txBody>
      </p:sp>
      <p:sp>
        <p:nvSpPr>
          <p:cNvPr id="3075" name="Tekstin paikkamerkki 2"/>
          <p:cNvSpPr>
            <a:spLocks noGrp="1"/>
          </p:cNvSpPr>
          <p:nvPr>
            <p:ph type="body" idx="1"/>
          </p:nvPr>
        </p:nvSpPr>
        <p:spPr bwMode="auto">
          <a:xfrm>
            <a:off x="457200" y="1196975"/>
            <a:ext cx="11234738"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1663700" y="6269038"/>
            <a:ext cx="1304925" cy="258762"/>
          </a:xfrm>
          <a:prstGeom prst="rect">
            <a:avLst/>
          </a:prstGeom>
        </p:spPr>
        <p:txBody>
          <a:bodyPr vert="horz" lIns="0" tIns="0" rIns="0" bIns="0" rtlCol="0" anchor="ctr">
            <a:noAutofit/>
          </a:bodyPr>
          <a:lstStyle>
            <a:lvl1pPr algn="ctr" eaLnBrk="1" fontAlgn="auto" hangingPunct="1">
              <a:spcBef>
                <a:spcPts val="0"/>
              </a:spcBef>
              <a:spcAft>
                <a:spcPts val="0"/>
              </a:spcAft>
              <a:defRPr sz="1300" smtClean="0">
                <a:solidFill>
                  <a:srgbClr val="000000"/>
                </a:solidFill>
                <a:latin typeface="+mn-lt"/>
              </a:defRPr>
            </a:lvl1pPr>
          </a:lstStyle>
          <a:p>
            <a:pPr>
              <a:defRPr/>
            </a:pPr>
            <a:fld id="{1026A77B-56FD-4D4F-933E-7C73B77675A0}" type="datetime1">
              <a:rPr lang="fi-FI"/>
              <a:pPr>
                <a:defRPr/>
              </a:pPr>
              <a:t>13.1.2021</a:t>
            </a:fld>
            <a:endParaRPr lang="fi-FI" dirty="0"/>
          </a:p>
        </p:txBody>
      </p:sp>
      <p:sp>
        <p:nvSpPr>
          <p:cNvPr id="5" name="Alatunnisteen paikkamerkki 4"/>
          <p:cNvSpPr>
            <a:spLocks noGrp="1"/>
          </p:cNvSpPr>
          <p:nvPr>
            <p:ph type="ftr" sz="quarter" idx="3"/>
          </p:nvPr>
        </p:nvSpPr>
        <p:spPr>
          <a:xfrm>
            <a:off x="3201988" y="6269038"/>
            <a:ext cx="4114800" cy="258762"/>
          </a:xfrm>
          <a:prstGeom prst="rect">
            <a:avLst/>
          </a:prstGeom>
        </p:spPr>
        <p:txBody>
          <a:bodyPr vert="horz" lIns="0" tIns="0" rIns="0" bIns="0" rtlCol="0" anchor="ctr">
            <a:noAutofit/>
          </a:bodyPr>
          <a:lstStyle>
            <a:lvl1pPr algn="l" eaLnBrk="1" fontAlgn="auto" hangingPunct="1">
              <a:spcBef>
                <a:spcPts val="0"/>
              </a:spcBef>
              <a:spcAft>
                <a:spcPts val="0"/>
              </a:spcAft>
              <a:defRPr sz="1300" smtClean="0">
                <a:solidFill>
                  <a:srgbClr val="000000"/>
                </a:solidFill>
                <a:latin typeface="+mn-lt"/>
              </a:defRPr>
            </a:lvl1pPr>
          </a:lstStyle>
          <a:p>
            <a:pPr>
              <a:defRPr/>
            </a:pPr>
            <a:r>
              <a:rPr lang="fi-FI" dirty="0"/>
              <a:t>Kehittämispalvelut</a:t>
            </a:r>
          </a:p>
        </p:txBody>
      </p:sp>
      <p:sp>
        <p:nvSpPr>
          <p:cNvPr id="6" name="Dian numeron paikkamerkki 5"/>
          <p:cNvSpPr>
            <a:spLocks noGrp="1"/>
          </p:cNvSpPr>
          <p:nvPr>
            <p:ph type="sldNum" sz="quarter" idx="4"/>
          </p:nvPr>
        </p:nvSpPr>
        <p:spPr>
          <a:xfrm>
            <a:off x="10437813" y="6269038"/>
            <a:ext cx="1236662" cy="258762"/>
          </a:xfrm>
          <a:prstGeom prst="rect">
            <a:avLst/>
          </a:prstGeom>
        </p:spPr>
        <p:txBody>
          <a:bodyPr vert="horz" lIns="0" tIns="0" rIns="0" bIns="0" rtlCol="0" anchor="ctr">
            <a:noAutofit/>
          </a:bodyPr>
          <a:lstStyle>
            <a:lvl1pPr algn="r" eaLnBrk="1" fontAlgn="auto" hangingPunct="1">
              <a:spcBef>
                <a:spcPts val="0"/>
              </a:spcBef>
              <a:spcAft>
                <a:spcPts val="0"/>
              </a:spcAft>
              <a:defRPr sz="1300" b="1" smtClean="0">
                <a:solidFill>
                  <a:srgbClr val="000000"/>
                </a:solidFill>
                <a:latin typeface="+mn-lt"/>
              </a:defRPr>
            </a:lvl1pPr>
          </a:lstStyle>
          <a:p>
            <a:pPr>
              <a:defRPr/>
            </a:pPr>
            <a:fld id="{8F9FECA3-CFF5-441A-9540-6A086086FCE0}" type="slidenum">
              <a:rPr lang="fi-FI"/>
              <a:pPr>
                <a:defRPr/>
              </a:pPr>
              <a:t>‹#›</a:t>
            </a:fld>
            <a:endParaRPr lang="fi-FI" dirty="0"/>
          </a:p>
        </p:txBody>
      </p:sp>
      <p:grpSp>
        <p:nvGrpSpPr>
          <p:cNvPr id="3079" name="Ryhmä 6"/>
          <p:cNvGrpSpPr>
            <a:grpSpLocks/>
          </p:cNvGrpSpPr>
          <p:nvPr/>
        </p:nvGrpSpPr>
        <p:grpSpPr bwMode="auto">
          <a:xfrm>
            <a:off x="465138" y="6221413"/>
            <a:ext cx="804862" cy="374650"/>
            <a:chOff x="228601" y="704851"/>
            <a:chExt cx="11734800" cy="5449888"/>
          </a:xfrm>
        </p:grpSpPr>
        <p:sp>
          <p:nvSpPr>
            <p:cNvPr id="3080" name="Freeform 5"/>
            <p:cNvSpPr>
              <a:spLocks noEditPoints="1"/>
            </p:cNvSpPr>
            <p:nvPr/>
          </p:nvSpPr>
          <p:spPr bwMode="black">
            <a:xfrm>
              <a:off x="228601" y="704851"/>
              <a:ext cx="11734800" cy="5449888"/>
            </a:xfrm>
            <a:custGeom>
              <a:avLst/>
              <a:gdLst>
                <a:gd name="T0" fmla="*/ 6084818 w 32573"/>
                <a:gd name="T1" fmla="*/ 5272503 h 15116"/>
                <a:gd name="T2" fmla="*/ 6988354 w 32573"/>
                <a:gd name="T3" fmla="*/ 4899347 h 15116"/>
                <a:gd name="T4" fmla="*/ 10296636 w 32573"/>
                <a:gd name="T5" fmla="*/ 4899347 h 15116"/>
                <a:gd name="T6" fmla="*/ 11734800 w 32573"/>
                <a:gd name="T7" fmla="*/ 3475584 h 15116"/>
                <a:gd name="T8" fmla="*/ 11734800 w 32573"/>
                <a:gd name="T9" fmla="*/ 0 h 15116"/>
                <a:gd name="T10" fmla="*/ 0 w 32573"/>
                <a:gd name="T11" fmla="*/ 0 h 15116"/>
                <a:gd name="T12" fmla="*/ 0 w 32573"/>
                <a:gd name="T13" fmla="*/ 3475584 h 15116"/>
                <a:gd name="T14" fmla="*/ 1429518 w 32573"/>
                <a:gd name="T15" fmla="*/ 4899347 h 15116"/>
                <a:gd name="T16" fmla="*/ 4825343 w 32573"/>
                <a:gd name="T17" fmla="*/ 4899347 h 15116"/>
                <a:gd name="T18" fmla="*/ 5728879 w 32573"/>
                <a:gd name="T19" fmla="*/ 5272503 h 15116"/>
                <a:gd name="T20" fmla="*/ 5907209 w 32573"/>
                <a:gd name="T21" fmla="*/ 5449888 h 15116"/>
                <a:gd name="T22" fmla="*/ 6084818 w 32573"/>
                <a:gd name="T23" fmla="*/ 5272503 h 15116"/>
                <a:gd name="T24" fmla="*/ 11396514 w 32573"/>
                <a:gd name="T25" fmla="*/ 338545 h 15116"/>
                <a:gd name="T26" fmla="*/ 11396514 w 32573"/>
                <a:gd name="T27" fmla="*/ 3475584 h 15116"/>
                <a:gd name="T28" fmla="*/ 10296636 w 32573"/>
                <a:gd name="T29" fmla="*/ 4560802 h 15116"/>
                <a:gd name="T30" fmla="*/ 6988354 w 32573"/>
                <a:gd name="T31" fmla="*/ 4560802 h 15116"/>
                <a:gd name="T32" fmla="*/ 5907209 w 32573"/>
                <a:gd name="T33" fmla="*/ 4974699 h 15116"/>
                <a:gd name="T34" fmla="*/ 4825343 w 32573"/>
                <a:gd name="T35" fmla="*/ 4560802 h 15116"/>
                <a:gd name="T36" fmla="*/ 1429518 w 32573"/>
                <a:gd name="T37" fmla="*/ 4560802 h 15116"/>
                <a:gd name="T38" fmla="*/ 338286 w 32573"/>
                <a:gd name="T39" fmla="*/ 3475584 h 15116"/>
                <a:gd name="T40" fmla="*/ 338286 w 32573"/>
                <a:gd name="T41" fmla="*/ 338545 h 15116"/>
                <a:gd name="T42" fmla="*/ 11396514 w 32573"/>
                <a:gd name="T43" fmla="*/ 338545 h 15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fi-FI" dirty="0">
                <a:solidFill>
                  <a:prstClr val="black"/>
                </a:solidFill>
              </a:endParaRPr>
            </a:p>
          </p:txBody>
        </p:sp>
        <p:sp>
          <p:nvSpPr>
            <p:cNvPr id="3081" name="Freeform 6"/>
            <p:cNvSpPr>
              <a:spLocks/>
            </p:cNvSpPr>
            <p:nvPr/>
          </p:nvSpPr>
          <p:spPr bwMode="black">
            <a:xfrm>
              <a:off x="9961563" y="2287588"/>
              <a:ext cx="377825" cy="363538"/>
            </a:xfrm>
            <a:custGeom>
              <a:avLst/>
              <a:gdLst>
                <a:gd name="T0" fmla="*/ 377825 w 1048"/>
                <a:gd name="T1" fmla="*/ 181589 h 1009"/>
                <a:gd name="T2" fmla="*/ 189273 w 1048"/>
                <a:gd name="T3" fmla="*/ 363538 h 1009"/>
                <a:gd name="T4" fmla="*/ 0 w 1048"/>
                <a:gd name="T5" fmla="*/ 181589 h 1009"/>
                <a:gd name="T6" fmla="*/ 189273 w 1048"/>
                <a:gd name="T7" fmla="*/ 0 h 1009"/>
                <a:gd name="T8" fmla="*/ 377825 w 1048"/>
                <a:gd name="T9" fmla="*/ 181589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fi-FI" dirty="0">
                <a:solidFill>
                  <a:prstClr val="black"/>
                </a:solidFill>
              </a:endParaRPr>
            </a:p>
          </p:txBody>
        </p:sp>
        <p:sp>
          <p:nvSpPr>
            <p:cNvPr id="3082" name="Rectangle 7"/>
            <p:cNvSpPr>
              <a:spLocks noChangeArrowheads="1"/>
            </p:cNvSpPr>
            <p:nvPr/>
          </p:nvSpPr>
          <p:spPr bwMode="black">
            <a:xfrm>
              <a:off x="9986963"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i-FI" altLang="fi-FI" dirty="0">
                <a:solidFill>
                  <a:prstClr val="black"/>
                </a:solidFill>
              </a:endParaRPr>
            </a:p>
          </p:txBody>
        </p:sp>
        <p:sp>
          <p:nvSpPr>
            <p:cNvPr id="3083" name="Freeform 8"/>
            <p:cNvSpPr>
              <a:spLocks/>
            </p:cNvSpPr>
            <p:nvPr/>
          </p:nvSpPr>
          <p:spPr bwMode="black">
            <a:xfrm>
              <a:off x="8709026" y="2282826"/>
              <a:ext cx="1119188" cy="1668463"/>
            </a:xfrm>
            <a:custGeom>
              <a:avLst/>
              <a:gdLst>
                <a:gd name="T0" fmla="*/ 693140 w 3105"/>
                <a:gd name="T1" fmla="*/ 967889 h 4625"/>
                <a:gd name="T2" fmla="*/ 1119188 w 3105"/>
                <a:gd name="T3" fmla="*/ 1668463 h 4625"/>
                <a:gd name="T4" fmla="*/ 764508 w 3105"/>
                <a:gd name="T5" fmla="*/ 1668463 h 4625"/>
                <a:gd name="T6" fmla="*/ 478674 w 3105"/>
                <a:gd name="T7" fmla="*/ 1203097 h 4625"/>
                <a:gd name="T8" fmla="*/ 324763 w 3105"/>
                <a:gd name="T9" fmla="*/ 1398984 h 4625"/>
                <a:gd name="T10" fmla="*/ 324763 w 3105"/>
                <a:gd name="T11" fmla="*/ 1668463 h 4625"/>
                <a:gd name="T12" fmla="*/ 0 w 3105"/>
                <a:gd name="T13" fmla="*/ 1668463 h 4625"/>
                <a:gd name="T14" fmla="*/ 0 w 3105"/>
                <a:gd name="T15" fmla="*/ 0 h 4625"/>
                <a:gd name="T16" fmla="*/ 324763 w 3105"/>
                <a:gd name="T17" fmla="*/ 0 h 4625"/>
                <a:gd name="T18" fmla="*/ 324763 w 3105"/>
                <a:gd name="T19" fmla="*/ 769838 h 4625"/>
                <a:gd name="T20" fmla="*/ 308543 w 3105"/>
                <a:gd name="T21" fmla="*/ 1055551 h 4625"/>
                <a:gd name="T22" fmla="*/ 315391 w 3105"/>
                <a:gd name="T23" fmla="*/ 1055551 h 4625"/>
                <a:gd name="T24" fmla="*/ 455965 w 3105"/>
                <a:gd name="T25" fmla="*/ 838741 h 4625"/>
                <a:gd name="T26" fmla="*/ 704674 w 3105"/>
                <a:gd name="T27" fmla="*/ 506852 h 4625"/>
                <a:gd name="T28" fmla="*/ 1084585 w 3105"/>
                <a:gd name="T29" fmla="*/ 506852 h 4625"/>
                <a:gd name="T30" fmla="*/ 693140 w 3105"/>
                <a:gd name="T31" fmla="*/ 967889 h 46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fi-FI" dirty="0">
                <a:solidFill>
                  <a:prstClr val="black"/>
                </a:solidFill>
              </a:endParaRPr>
            </a:p>
          </p:txBody>
        </p:sp>
        <p:sp>
          <p:nvSpPr>
            <p:cNvPr id="3084" name="Freeform 9"/>
            <p:cNvSpPr>
              <a:spLocks/>
            </p:cNvSpPr>
            <p:nvPr/>
          </p:nvSpPr>
          <p:spPr bwMode="black">
            <a:xfrm>
              <a:off x="7353301" y="2762251"/>
              <a:ext cx="1027113" cy="1189038"/>
            </a:xfrm>
            <a:custGeom>
              <a:avLst/>
              <a:gdLst>
                <a:gd name="T0" fmla="*/ 1027113 w 2850"/>
                <a:gd name="T1" fmla="*/ 444446 h 3296"/>
                <a:gd name="T2" fmla="*/ 663119 w 2850"/>
                <a:gd name="T3" fmla="*/ 0 h 3296"/>
                <a:gd name="T4" fmla="*/ 315702 w 2850"/>
                <a:gd name="T5" fmla="*/ 218976 h 3296"/>
                <a:gd name="T6" fmla="*/ 308494 w 2850"/>
                <a:gd name="T7" fmla="*/ 218976 h 3296"/>
                <a:gd name="T8" fmla="*/ 324712 w 2850"/>
                <a:gd name="T9" fmla="*/ 27417 h 3296"/>
                <a:gd name="T10" fmla="*/ 0 w 2850"/>
                <a:gd name="T11" fmla="*/ 27417 h 3296"/>
                <a:gd name="T12" fmla="*/ 0 w 2850"/>
                <a:gd name="T13" fmla="*/ 1189038 h 3296"/>
                <a:gd name="T14" fmla="*/ 324712 w 2850"/>
                <a:gd name="T15" fmla="*/ 1189038 h 3296"/>
                <a:gd name="T16" fmla="*/ 324712 w 2850"/>
                <a:gd name="T17" fmla="*/ 500002 h 3296"/>
                <a:gd name="T18" fmla="*/ 525089 w 2850"/>
                <a:gd name="T19" fmla="*/ 274171 h 3296"/>
                <a:gd name="T20" fmla="*/ 699878 w 2850"/>
                <a:gd name="T21" fmla="*/ 509382 h 3296"/>
                <a:gd name="T22" fmla="*/ 699878 w 2850"/>
                <a:gd name="T23" fmla="*/ 1189038 h 3296"/>
                <a:gd name="T24" fmla="*/ 1027113 w 2850"/>
                <a:gd name="T25" fmla="*/ 1189038 h 3296"/>
                <a:gd name="T26" fmla="*/ 1027113 w 2850"/>
                <a:gd name="T27" fmla="*/ 444446 h 32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fi-FI" dirty="0">
                <a:solidFill>
                  <a:prstClr val="black"/>
                </a:solidFill>
              </a:endParaRPr>
            </a:p>
          </p:txBody>
        </p:sp>
        <p:sp>
          <p:nvSpPr>
            <p:cNvPr id="3085" name="Freeform 10"/>
            <p:cNvSpPr>
              <a:spLocks/>
            </p:cNvSpPr>
            <p:nvPr/>
          </p:nvSpPr>
          <p:spPr bwMode="black">
            <a:xfrm>
              <a:off x="6664326" y="2287588"/>
              <a:ext cx="377825" cy="363538"/>
            </a:xfrm>
            <a:custGeom>
              <a:avLst/>
              <a:gdLst>
                <a:gd name="T0" fmla="*/ 377825 w 1047"/>
                <a:gd name="T1" fmla="*/ 181589 h 1009"/>
                <a:gd name="T2" fmla="*/ 189093 w 1047"/>
                <a:gd name="T3" fmla="*/ 363538 h 1009"/>
                <a:gd name="T4" fmla="*/ 0 w 1047"/>
                <a:gd name="T5" fmla="*/ 181589 h 1009"/>
                <a:gd name="T6" fmla="*/ 189093 w 1047"/>
                <a:gd name="T7" fmla="*/ 0 h 1009"/>
                <a:gd name="T8" fmla="*/ 377825 w 1047"/>
                <a:gd name="T9" fmla="*/ 181589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fi-FI" dirty="0">
                <a:solidFill>
                  <a:prstClr val="black"/>
                </a:solidFill>
              </a:endParaRPr>
            </a:p>
          </p:txBody>
        </p:sp>
        <p:sp>
          <p:nvSpPr>
            <p:cNvPr id="3086" name="Rectangle 11"/>
            <p:cNvSpPr>
              <a:spLocks noChangeArrowheads="1"/>
            </p:cNvSpPr>
            <p:nvPr/>
          </p:nvSpPr>
          <p:spPr bwMode="black">
            <a:xfrm>
              <a:off x="6689726"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i-FI" altLang="fi-FI" dirty="0">
                <a:solidFill>
                  <a:prstClr val="black"/>
                </a:solidFill>
              </a:endParaRPr>
            </a:p>
          </p:txBody>
        </p:sp>
        <p:sp>
          <p:nvSpPr>
            <p:cNvPr id="3087" name="Freeform 12"/>
            <p:cNvSpPr>
              <a:spLocks/>
            </p:cNvSpPr>
            <p:nvPr/>
          </p:nvSpPr>
          <p:spPr bwMode="black">
            <a:xfrm>
              <a:off x="5399088" y="2762251"/>
              <a:ext cx="1047750" cy="1216025"/>
            </a:xfrm>
            <a:custGeom>
              <a:avLst/>
              <a:gdLst>
                <a:gd name="T0" fmla="*/ 729857 w 2907"/>
                <a:gd name="T1" fmla="*/ 865963 h 3373"/>
                <a:gd name="T2" fmla="*/ 451610 w 2907"/>
                <a:gd name="T3" fmla="*/ 711661 h 3373"/>
                <a:gd name="T4" fmla="*/ 57668 w 2907"/>
                <a:gd name="T5" fmla="*/ 356912 h 3373"/>
                <a:gd name="T6" fmla="*/ 515765 w 2907"/>
                <a:gd name="T7" fmla="*/ 0 h 3373"/>
                <a:gd name="T8" fmla="*/ 1047750 w 2907"/>
                <a:gd name="T9" fmla="*/ 264620 h 3373"/>
                <a:gd name="T10" fmla="*/ 768783 w 2907"/>
                <a:gd name="T11" fmla="*/ 421445 h 3373"/>
                <a:gd name="T12" fmla="*/ 527299 w 2907"/>
                <a:gd name="T13" fmla="*/ 236860 h 3373"/>
                <a:gd name="T14" fmla="*/ 375561 w 2907"/>
                <a:gd name="T15" fmla="*/ 340689 h 3373"/>
                <a:gd name="T16" fmla="*/ 700302 w 2907"/>
                <a:gd name="T17" fmla="*/ 492827 h 3373"/>
                <a:gd name="T18" fmla="*/ 1047750 w 2907"/>
                <a:gd name="T19" fmla="*/ 845053 h 3373"/>
                <a:gd name="T20" fmla="*/ 580281 w 2907"/>
                <a:gd name="T21" fmla="*/ 1216025 h 3373"/>
                <a:gd name="T22" fmla="*/ 0 w 2907"/>
                <a:gd name="T23" fmla="*/ 916796 h 3373"/>
                <a:gd name="T24" fmla="*/ 283293 w 2907"/>
                <a:gd name="T25" fmla="*/ 757807 h 3373"/>
                <a:gd name="T26" fmla="*/ 575956 w 2907"/>
                <a:gd name="T27" fmla="*/ 978805 h 3373"/>
                <a:gd name="T28" fmla="*/ 729857 w 2907"/>
                <a:gd name="T29" fmla="*/ 865963 h 33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fi-FI" dirty="0">
                <a:solidFill>
                  <a:prstClr val="black"/>
                </a:solidFill>
              </a:endParaRPr>
            </a:p>
          </p:txBody>
        </p:sp>
        <p:sp>
          <p:nvSpPr>
            <p:cNvPr id="3088" name="Freeform 13"/>
            <p:cNvSpPr>
              <a:spLocks/>
            </p:cNvSpPr>
            <p:nvPr/>
          </p:nvSpPr>
          <p:spPr bwMode="black">
            <a:xfrm>
              <a:off x="4770438" y="2295526"/>
              <a:ext cx="563563" cy="1677988"/>
            </a:xfrm>
            <a:custGeom>
              <a:avLst/>
              <a:gdLst>
                <a:gd name="T0" fmla="*/ 326614 w 1565"/>
                <a:gd name="T1" fmla="*/ 0 h 4657"/>
                <a:gd name="T2" fmla="*/ 0 w 1565"/>
                <a:gd name="T3" fmla="*/ 0 h 4657"/>
                <a:gd name="T4" fmla="*/ 0 w 1565"/>
                <a:gd name="T5" fmla="*/ 1335328 h 4657"/>
                <a:gd name="T6" fmla="*/ 77062 w 1565"/>
                <a:gd name="T7" fmla="*/ 1596196 h 4657"/>
                <a:gd name="T8" fmla="*/ 321933 w 1565"/>
                <a:gd name="T9" fmla="*/ 1677988 h 4657"/>
                <a:gd name="T10" fmla="*/ 439327 w 1565"/>
                <a:gd name="T11" fmla="*/ 1665377 h 4657"/>
                <a:gd name="T12" fmla="*/ 535835 w 1565"/>
                <a:gd name="T13" fmla="*/ 1629706 h 4657"/>
                <a:gd name="T14" fmla="*/ 563563 w 1565"/>
                <a:gd name="T15" fmla="*/ 1410994 h 4657"/>
                <a:gd name="T16" fmla="*/ 495863 w 1565"/>
                <a:gd name="T17" fmla="*/ 1430451 h 4657"/>
                <a:gd name="T18" fmla="*/ 427804 w 1565"/>
                <a:gd name="T19" fmla="*/ 1436216 h 4657"/>
                <a:gd name="T20" fmla="*/ 350741 w 1565"/>
                <a:gd name="T21" fmla="*/ 1404148 h 4657"/>
                <a:gd name="T22" fmla="*/ 326614 w 1565"/>
                <a:gd name="T23" fmla="*/ 1288848 h 4657"/>
                <a:gd name="T24" fmla="*/ 326614 w 1565"/>
                <a:gd name="T25" fmla="*/ 0 h 4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fi-FI" dirty="0">
                <a:solidFill>
                  <a:prstClr val="black"/>
                </a:solidFill>
              </a:endParaRPr>
            </a:p>
          </p:txBody>
        </p:sp>
        <p:sp>
          <p:nvSpPr>
            <p:cNvPr id="3089" name="Freeform 14"/>
            <p:cNvSpPr>
              <a:spLocks noEditPoints="1"/>
            </p:cNvSpPr>
            <p:nvPr/>
          </p:nvSpPr>
          <p:spPr bwMode="black">
            <a:xfrm>
              <a:off x="3455988" y="2762251"/>
              <a:ext cx="1073150" cy="1216025"/>
            </a:xfrm>
            <a:custGeom>
              <a:avLst/>
              <a:gdLst>
                <a:gd name="T0" fmla="*/ 555140 w 2977"/>
                <a:gd name="T1" fmla="*/ 234697 h 3373"/>
                <a:gd name="T2" fmla="*/ 313257 w 2977"/>
                <a:gd name="T3" fmla="*/ 478767 h 3373"/>
                <a:gd name="T4" fmla="*/ 771428 w 2977"/>
                <a:gd name="T5" fmla="*/ 478767 h 3373"/>
                <a:gd name="T6" fmla="*/ 555140 w 2977"/>
                <a:gd name="T7" fmla="*/ 234697 h 3373"/>
                <a:gd name="T8" fmla="*/ 1056928 w 2977"/>
                <a:gd name="T9" fmla="*/ 695438 h 3373"/>
                <a:gd name="T10" fmla="*/ 306408 w 2977"/>
                <a:gd name="T11" fmla="*/ 695438 h 3373"/>
                <a:gd name="T12" fmla="*/ 561989 w 2977"/>
                <a:gd name="T13" fmla="*/ 976281 h 3373"/>
                <a:gd name="T14" fmla="*/ 785487 w 2977"/>
                <a:gd name="T15" fmla="*/ 785207 h 3373"/>
                <a:gd name="T16" fmla="*/ 1059091 w 2977"/>
                <a:gd name="T17" fmla="*/ 939508 h 3373"/>
                <a:gd name="T18" fmla="*/ 561989 w 2977"/>
                <a:gd name="T19" fmla="*/ 1216025 h 3373"/>
                <a:gd name="T20" fmla="*/ 0 w 2977"/>
                <a:gd name="T21" fmla="*/ 607832 h 3373"/>
                <a:gd name="T22" fmla="*/ 555140 w 2977"/>
                <a:gd name="T23" fmla="*/ 0 h 3373"/>
                <a:gd name="T24" fmla="*/ 1073150 w 2977"/>
                <a:gd name="T25" fmla="*/ 536450 h 3373"/>
                <a:gd name="T26" fmla="*/ 1056928 w 2977"/>
                <a:gd name="T27" fmla="*/ 695438 h 33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fi-FI" dirty="0">
                <a:solidFill>
                  <a:prstClr val="black"/>
                </a:solidFill>
              </a:endParaRPr>
            </a:p>
          </p:txBody>
        </p:sp>
        <p:sp>
          <p:nvSpPr>
            <p:cNvPr id="3090" name="Freeform 15"/>
            <p:cNvSpPr>
              <a:spLocks/>
            </p:cNvSpPr>
            <p:nvPr/>
          </p:nvSpPr>
          <p:spPr bwMode="black">
            <a:xfrm>
              <a:off x="1879601" y="2357438"/>
              <a:ext cx="1311275" cy="1593850"/>
            </a:xfrm>
            <a:custGeom>
              <a:avLst/>
              <a:gdLst>
                <a:gd name="T0" fmla="*/ 973102 w 3641"/>
                <a:gd name="T1" fmla="*/ 1593850 h 4420"/>
                <a:gd name="T2" fmla="*/ 1311275 w 3641"/>
                <a:gd name="T3" fmla="*/ 1593850 h 4420"/>
                <a:gd name="T4" fmla="*/ 1311275 w 3641"/>
                <a:gd name="T5" fmla="*/ 0 h 4420"/>
                <a:gd name="T6" fmla="*/ 973102 w 3641"/>
                <a:gd name="T7" fmla="*/ 0 h 4420"/>
                <a:gd name="T8" fmla="*/ 973102 w 3641"/>
                <a:gd name="T9" fmla="*/ 631049 h 4420"/>
                <a:gd name="T10" fmla="*/ 338173 w 3641"/>
                <a:gd name="T11" fmla="*/ 631049 h 4420"/>
                <a:gd name="T12" fmla="*/ 338173 w 3641"/>
                <a:gd name="T13" fmla="*/ 0 h 4420"/>
                <a:gd name="T14" fmla="*/ 0 w 3641"/>
                <a:gd name="T15" fmla="*/ 0 h 4420"/>
                <a:gd name="T16" fmla="*/ 0 w 3641"/>
                <a:gd name="T17" fmla="*/ 1593850 h 4420"/>
                <a:gd name="T18" fmla="*/ 338173 w 3641"/>
                <a:gd name="T19" fmla="*/ 1593850 h 4420"/>
                <a:gd name="T20" fmla="*/ 338173 w 3641"/>
                <a:gd name="T21" fmla="*/ 932510 h 4420"/>
                <a:gd name="T22" fmla="*/ 973102 w 3641"/>
                <a:gd name="T23" fmla="*/ 932510 h 4420"/>
                <a:gd name="T24" fmla="*/ 973102 w 3641"/>
                <a:gd name="T25" fmla="*/ 1593850 h 4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fi-FI" dirty="0">
                <a:solidFill>
                  <a:prstClr val="black"/>
                </a:solidFill>
              </a:endParaRPr>
            </a:p>
          </p:txBody>
        </p:sp>
      </p:grpSp>
    </p:spTree>
    <p:extLst>
      <p:ext uri="{BB962C8B-B14F-4D97-AF65-F5344CB8AC3E}">
        <p14:creationId xmlns:p14="http://schemas.microsoft.com/office/powerpoint/2010/main" val="300116268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5" r:id="rId31"/>
    <p:sldLayoutId id="2147483746" r:id="rId32"/>
    <p:sldLayoutId id="2147483747" r:id="rId33"/>
    <p:sldLayoutId id="2147483748" r:id="rId34"/>
    <p:sldLayoutId id="2147483749" r:id="rId35"/>
    <p:sldLayoutId id="2147483750" r:id="rId36"/>
  </p:sldLayoutIdLst>
  <p:hf hdr="0"/>
  <p:txStyles>
    <p:titleStyle>
      <a:lvl1pPr algn="l" rtl="0" eaLnBrk="1" fontAlgn="base" hangingPunct="1">
        <a:lnSpc>
          <a:spcPct val="90000"/>
        </a:lnSpc>
        <a:spcBef>
          <a:spcPct val="0"/>
        </a:spcBef>
        <a:spcAft>
          <a:spcPct val="0"/>
        </a:spcAft>
        <a:defRPr sz="4200" b="1" kern="1200">
          <a:solidFill>
            <a:schemeClr val="tx1"/>
          </a:solidFill>
          <a:latin typeface="Arial Black" panose="020B0A04020102020204" pitchFamily="34" charset="0"/>
          <a:ea typeface="+mj-ea"/>
          <a:cs typeface="+mj-cs"/>
        </a:defRPr>
      </a:lvl1pPr>
      <a:lvl2pPr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2pPr>
      <a:lvl3pPr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3pPr>
      <a:lvl4pPr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4pPr>
      <a:lvl5pPr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5pPr>
      <a:lvl6pPr marL="457200"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6pPr>
      <a:lvl7pPr marL="914400"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7pPr>
      <a:lvl8pPr marL="1371600"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8pPr>
      <a:lvl9pPr marL="1828800"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9pPr>
    </p:titleStyle>
    <p:bodyStyle>
      <a:lvl1pPr marL="228600" indent="-228600" algn="l" rtl="0" eaLnBrk="1" fontAlgn="base" hangingPunct="1">
        <a:spcBef>
          <a:spcPct val="0"/>
        </a:spcBef>
        <a:spcAft>
          <a:spcPct val="0"/>
        </a:spcAft>
        <a:buFont typeface="Arial" panose="020B0604020202020204" pitchFamily="34" charset="0"/>
        <a:buChar char="•"/>
        <a:defRPr sz="2500" kern="1200">
          <a:solidFill>
            <a:schemeClr val="tx1"/>
          </a:solidFill>
          <a:latin typeface="+mn-lt"/>
          <a:ea typeface="+mn-ea"/>
          <a:cs typeface="+mn-cs"/>
        </a:defRPr>
      </a:lvl1pPr>
      <a:lvl2pPr marL="685800" indent="-22860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p:cNvPicPr>
            <a:picLocks noGrp="1" noChangeAspect="1"/>
          </p:cNvPicPr>
          <p:nvPr>
            <p:ph type="pic" sz="quarter" idx="13"/>
          </p:nvPr>
        </p:nvPicPr>
        <p:blipFill>
          <a:blip r:embed="rId2"/>
          <a:srcRect/>
          <a:stretch>
            <a:fillRect/>
          </a:stretch>
        </p:blipFill>
        <p:spPr>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Otsikko 1"/>
          <p:cNvSpPr>
            <a:spLocks noGrp="1"/>
          </p:cNvSpPr>
          <p:nvPr>
            <p:ph type="title"/>
          </p:nvPr>
        </p:nvSpPr>
        <p:spPr/>
        <p:txBody>
          <a:bodyPr/>
          <a:lstStyle/>
          <a:p>
            <a:r>
              <a:rPr lang="en-US" sz="6000" dirty="0">
                <a:solidFill>
                  <a:schemeClr val="bg1"/>
                </a:solidFill>
              </a:rPr>
              <a:t>Developing cultural services for the Elderly </a:t>
            </a:r>
            <a:br>
              <a:rPr lang="en-US" sz="6000" dirty="0">
                <a:solidFill>
                  <a:schemeClr val="bg1"/>
                </a:solidFill>
              </a:rPr>
            </a:br>
            <a:r>
              <a:rPr lang="en-US" sz="4000" dirty="0">
                <a:solidFill>
                  <a:schemeClr val="bg1"/>
                </a:solidFill>
              </a:rPr>
              <a:t>City of Helsinki</a:t>
            </a:r>
            <a:br>
              <a:rPr lang="fi-FI" sz="4000" dirty="0"/>
            </a:br>
            <a:endParaRPr lang="fi-FI" sz="4000" dirty="0">
              <a:solidFill>
                <a:schemeClr val="bg1"/>
              </a:solidFill>
            </a:endParaRPr>
          </a:p>
        </p:txBody>
      </p:sp>
      <p:sp>
        <p:nvSpPr>
          <p:cNvPr id="3" name="Päivämäärän paikkamerkki 2"/>
          <p:cNvSpPr>
            <a:spLocks noGrp="1"/>
          </p:cNvSpPr>
          <p:nvPr>
            <p:ph type="dt" sz="half" idx="4294967295"/>
          </p:nvPr>
        </p:nvSpPr>
        <p:spPr>
          <a:xfrm>
            <a:off x="0" y="6269038"/>
            <a:ext cx="1304925" cy="258762"/>
          </a:xfrm>
        </p:spPr>
        <p:txBody>
          <a:bodyPr/>
          <a:lstStyle/>
          <a:p>
            <a:pPr>
              <a:defRPr/>
            </a:pPr>
            <a:fld id="{A83171E9-DB45-4935-8103-E2FD507E4EE6}" type="datetime1">
              <a:rPr lang="fi-FI" smtClean="0"/>
              <a:pPr>
                <a:defRPr/>
              </a:pPr>
              <a:t>13.1.2021</a:t>
            </a:fld>
            <a:endParaRPr lang="fi-FI"/>
          </a:p>
        </p:txBody>
      </p:sp>
      <p:sp>
        <p:nvSpPr>
          <p:cNvPr id="5" name="Dian numeron paikkamerkki 4"/>
          <p:cNvSpPr>
            <a:spLocks noGrp="1"/>
          </p:cNvSpPr>
          <p:nvPr>
            <p:ph type="sldNum" sz="quarter" idx="4294967295"/>
          </p:nvPr>
        </p:nvSpPr>
        <p:spPr>
          <a:xfrm>
            <a:off x="10955338" y="6269038"/>
            <a:ext cx="1236662" cy="258762"/>
          </a:xfrm>
        </p:spPr>
        <p:txBody>
          <a:bodyPr/>
          <a:lstStyle/>
          <a:p>
            <a:pPr>
              <a:defRPr/>
            </a:pPr>
            <a:fld id="{69E0BBBE-72AA-48AE-B8C9-683FB2D14905}" type="slidenum">
              <a:rPr lang="fi-FI" smtClean="0"/>
              <a:pPr>
                <a:defRPr/>
              </a:pPr>
              <a:t>1</a:t>
            </a:fld>
            <a:endParaRPr lang="fi-FI"/>
          </a:p>
        </p:txBody>
      </p:sp>
      <p:sp>
        <p:nvSpPr>
          <p:cNvPr id="8" name="Otsikko 1"/>
          <p:cNvSpPr txBox="1">
            <a:spLocks/>
          </p:cNvSpPr>
          <p:nvPr/>
        </p:nvSpPr>
        <p:spPr bwMode="auto">
          <a:xfrm>
            <a:off x="6365757" y="5288174"/>
            <a:ext cx="5326182"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ct val="90000"/>
              </a:lnSpc>
              <a:spcBef>
                <a:spcPct val="0"/>
              </a:spcBef>
              <a:spcAft>
                <a:spcPct val="0"/>
              </a:spcAft>
              <a:defRPr sz="3150" b="1" kern="1200">
                <a:solidFill>
                  <a:schemeClr val="tx1"/>
                </a:solidFill>
                <a:latin typeface="Arial Black" panose="020B0A04020102020204" pitchFamily="34" charset="0"/>
                <a:ea typeface="+mj-ea"/>
                <a:cs typeface="+mj-cs"/>
              </a:defRPr>
            </a:lvl1pPr>
            <a:lvl2pPr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2pPr>
            <a:lvl3pPr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3pPr>
            <a:lvl4pPr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4pPr>
            <a:lvl5pPr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5pPr>
            <a:lvl6pPr marL="342900"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6pPr>
            <a:lvl7pPr marL="685800"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7pPr>
            <a:lvl8pPr marL="1028700"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8pPr>
            <a:lvl9pPr marL="1371600"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9pPr>
          </a:lstStyle>
          <a:p>
            <a:pPr algn="r"/>
            <a:r>
              <a:rPr lang="en-US" sz="2400" dirty="0">
                <a:solidFill>
                  <a:schemeClr val="bg1"/>
                </a:solidFill>
              </a:rPr>
              <a:t>Mari Männistö</a:t>
            </a:r>
          </a:p>
          <a:p>
            <a:pPr algn="r"/>
            <a:r>
              <a:rPr lang="en-US" sz="2400" dirty="0">
                <a:solidFill>
                  <a:schemeClr val="bg1"/>
                </a:solidFill>
              </a:rPr>
              <a:t>Culture Director</a:t>
            </a:r>
          </a:p>
          <a:p>
            <a:pPr algn="r"/>
            <a:r>
              <a:rPr lang="en-US" sz="2400" dirty="0">
                <a:solidFill>
                  <a:schemeClr val="bg1"/>
                </a:solidFill>
              </a:rPr>
              <a:t>Culture and Leisure Division</a:t>
            </a:r>
          </a:p>
          <a:p>
            <a:pPr algn="r"/>
            <a:r>
              <a:rPr lang="en-US" sz="2400" dirty="0">
                <a:solidFill>
                  <a:schemeClr val="bg1"/>
                </a:solidFill>
              </a:rPr>
              <a:t>City of Helsinki, Finland</a:t>
            </a:r>
            <a:endParaRPr lang="fi-FI" sz="2400" dirty="0">
              <a:solidFill>
                <a:schemeClr val="bg1"/>
              </a:solidFill>
            </a:endParaRPr>
          </a:p>
        </p:txBody>
      </p:sp>
    </p:spTree>
    <p:extLst>
      <p:ext uri="{BB962C8B-B14F-4D97-AF65-F5344CB8AC3E}">
        <p14:creationId xmlns:p14="http://schemas.microsoft.com/office/powerpoint/2010/main" val="2071083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p:txBody>
          <a:bodyPr/>
          <a:lstStyle/>
          <a:p>
            <a:r>
              <a:rPr lang="en-US" sz="6000" dirty="0">
                <a:solidFill>
                  <a:srgbClr val="FF0000"/>
                </a:solidFill>
              </a:rPr>
              <a:t>2. Administrational Level</a:t>
            </a:r>
          </a:p>
        </p:txBody>
      </p:sp>
      <p:pic>
        <p:nvPicPr>
          <p:cNvPr id="5" name="Kuvan paikkamerkki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0173" b="10173"/>
          <a:stretch>
            <a:fillRect/>
          </a:stretch>
        </p:blipFill>
        <p:spPr>
          <a:xfrm>
            <a:off x="0" y="0"/>
            <a:ext cx="12192000" cy="6858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Otsikko 2"/>
          <p:cNvSpPr txBox="1">
            <a:spLocks/>
          </p:cNvSpPr>
          <p:nvPr/>
        </p:nvSpPr>
        <p:spPr bwMode="auto">
          <a:xfrm>
            <a:off x="574876" y="815976"/>
            <a:ext cx="11234739"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ct val="90000"/>
              </a:lnSpc>
              <a:spcBef>
                <a:spcPct val="0"/>
              </a:spcBef>
              <a:spcAft>
                <a:spcPct val="0"/>
              </a:spcAft>
              <a:defRPr sz="3150" b="1" kern="1200">
                <a:solidFill>
                  <a:schemeClr val="tx1"/>
                </a:solidFill>
                <a:latin typeface="Arial Black" panose="020B0A04020102020204" pitchFamily="34" charset="0"/>
                <a:ea typeface="+mj-ea"/>
                <a:cs typeface="+mj-cs"/>
              </a:defRPr>
            </a:lvl1pPr>
            <a:lvl2pPr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2pPr>
            <a:lvl3pPr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3pPr>
            <a:lvl4pPr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4pPr>
            <a:lvl5pPr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5pPr>
            <a:lvl6pPr marL="342900"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6pPr>
            <a:lvl7pPr marL="685800"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7pPr>
            <a:lvl8pPr marL="1028700"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8pPr>
            <a:lvl9pPr marL="1371600"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9pPr>
          </a:lstStyle>
          <a:p>
            <a:r>
              <a:rPr lang="fi-FI" sz="6000" dirty="0"/>
              <a:t>Next </a:t>
            </a:r>
            <a:r>
              <a:rPr lang="fi-FI" sz="6000" dirty="0" err="1"/>
              <a:t>decade</a:t>
            </a:r>
            <a:r>
              <a:rPr lang="fi-FI" sz="6000" dirty="0"/>
              <a:t>?</a:t>
            </a:r>
          </a:p>
        </p:txBody>
      </p:sp>
    </p:spTree>
    <p:extLst>
      <p:ext uri="{BB962C8B-B14F-4D97-AF65-F5344CB8AC3E}">
        <p14:creationId xmlns:p14="http://schemas.microsoft.com/office/powerpoint/2010/main" val="443594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sz="5400" dirty="0"/>
              <a:t>Next decade – vision</a:t>
            </a:r>
          </a:p>
        </p:txBody>
      </p:sp>
      <p:sp>
        <p:nvSpPr>
          <p:cNvPr id="3" name="Sisällön paikkamerkki 2"/>
          <p:cNvSpPr>
            <a:spLocks noGrp="1"/>
          </p:cNvSpPr>
          <p:nvPr>
            <p:ph idx="1"/>
          </p:nvPr>
        </p:nvSpPr>
        <p:spPr>
          <a:xfrm>
            <a:off x="457200" y="1372043"/>
            <a:ext cx="11234739" cy="4979988"/>
          </a:xfrm>
        </p:spPr>
        <p:txBody>
          <a:bodyPr/>
          <a:lstStyle/>
          <a:p>
            <a:endParaRPr lang="en-US" sz="100" dirty="0"/>
          </a:p>
          <a:p>
            <a:r>
              <a:rPr lang="en-US" sz="2400" u="sng" dirty="0"/>
              <a:t>Art and culture in Helsinki 2030</a:t>
            </a:r>
            <a:r>
              <a:rPr lang="en-US" sz="2400" dirty="0"/>
              <a:t>. The committee’s vision for the city and its citizens, March 2020</a:t>
            </a:r>
          </a:p>
          <a:p>
            <a:endParaRPr lang="en-US" sz="2400" dirty="0"/>
          </a:p>
          <a:p>
            <a:r>
              <a:rPr lang="en-US" sz="2400" dirty="0"/>
              <a:t>Input, feed for new city strategy</a:t>
            </a:r>
          </a:p>
          <a:p>
            <a:pPr marL="0" indent="0">
              <a:buNone/>
            </a:pPr>
            <a:endParaRPr lang="en-US" sz="2400" dirty="0"/>
          </a:p>
          <a:p>
            <a:pPr lvl="1"/>
            <a:r>
              <a:rPr lang="en-US" sz="2400" dirty="0"/>
              <a:t>Helsinki holds </a:t>
            </a:r>
            <a:r>
              <a:rPr lang="en-US" sz="2400" u="sng" dirty="0"/>
              <a:t>art and culture at the heart of good living and city development</a:t>
            </a:r>
            <a:r>
              <a:rPr lang="en-US" sz="2400" dirty="0"/>
              <a:t>.</a:t>
            </a:r>
          </a:p>
          <a:p>
            <a:pPr marL="342900" lvl="1" indent="0">
              <a:buNone/>
            </a:pPr>
            <a:endParaRPr lang="en-US" sz="2400" dirty="0"/>
          </a:p>
          <a:p>
            <a:pPr lvl="2"/>
            <a:r>
              <a:rPr lang="en-US" sz="2000" dirty="0"/>
              <a:t>In 2030 everyone in Helsinki has </a:t>
            </a:r>
            <a:r>
              <a:rPr lang="en-US" sz="2000" u="sng" dirty="0"/>
              <a:t>a lifelong connection to art</a:t>
            </a:r>
            <a:r>
              <a:rPr lang="en-US" sz="2000" dirty="0"/>
              <a:t>. </a:t>
            </a:r>
            <a:r>
              <a:rPr lang="en-US" sz="2000" u="sng" dirty="0"/>
              <a:t>The cultural rights of older people are </a:t>
            </a:r>
            <a:r>
              <a:rPr lang="en-US" sz="2000" u="sng" dirty="0" err="1"/>
              <a:t>realised</a:t>
            </a:r>
            <a:r>
              <a:rPr lang="en-US" sz="2000" u="sng" dirty="0"/>
              <a:t> throughout the city and the accessible opportunities for cultural activities available to them have developed and diversified. New technology-based services and opportunities have been widely adopted</a:t>
            </a:r>
            <a:r>
              <a:rPr lang="en-US" sz="2000" dirty="0"/>
              <a:t>. Cultural work with older people is an important part of the City’s services. Services and resources for cultural work with older people will be increased to correspond with the growing number of older people.</a:t>
            </a:r>
          </a:p>
          <a:p>
            <a:endParaRPr lang="en-US" sz="2800" dirty="0"/>
          </a:p>
          <a:p>
            <a:endParaRPr lang="en-US" sz="2800" dirty="0"/>
          </a:p>
        </p:txBody>
      </p:sp>
    </p:spTree>
    <p:extLst>
      <p:ext uri="{BB962C8B-B14F-4D97-AF65-F5344CB8AC3E}">
        <p14:creationId xmlns:p14="http://schemas.microsoft.com/office/powerpoint/2010/main" val="3308436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sz="5400" dirty="0"/>
              <a:t>2021 – and beyond</a:t>
            </a:r>
            <a:br>
              <a:rPr lang="en-US" sz="5400" dirty="0"/>
            </a:br>
            <a:endParaRPr lang="en-US" sz="5400" dirty="0"/>
          </a:p>
        </p:txBody>
      </p:sp>
      <p:sp>
        <p:nvSpPr>
          <p:cNvPr id="3" name="Sisällön paikkamerkki 2"/>
          <p:cNvSpPr>
            <a:spLocks noGrp="1"/>
          </p:cNvSpPr>
          <p:nvPr>
            <p:ph idx="1"/>
          </p:nvPr>
        </p:nvSpPr>
        <p:spPr>
          <a:xfrm>
            <a:off x="457200" y="1013228"/>
            <a:ext cx="11734800" cy="4979988"/>
          </a:xfrm>
        </p:spPr>
        <p:txBody>
          <a:bodyPr/>
          <a:lstStyle/>
          <a:p>
            <a:endParaRPr lang="en-US" sz="1600" dirty="0"/>
          </a:p>
          <a:p>
            <a:r>
              <a:rPr lang="en-US" sz="1600" dirty="0"/>
              <a:t>Commitment in the city </a:t>
            </a:r>
            <a:r>
              <a:rPr lang="en-US" sz="1600" dirty="0" err="1"/>
              <a:t>organisation</a:t>
            </a:r>
            <a:r>
              <a:rPr lang="en-US" sz="1600" dirty="0"/>
              <a:t>: cross organizational </a:t>
            </a:r>
            <a:r>
              <a:rPr lang="en-US" sz="1600" u="sng" dirty="0"/>
              <a:t>objectives defined and written together </a:t>
            </a:r>
            <a:r>
              <a:rPr lang="en-US" sz="1600" dirty="0"/>
              <a:t>for health and wellbeing</a:t>
            </a:r>
          </a:p>
          <a:p>
            <a:pPr lvl="1"/>
            <a:r>
              <a:rPr lang="en-US" sz="1600" dirty="0"/>
              <a:t>Supporting the ability to live an active and meaningful life</a:t>
            </a:r>
          </a:p>
          <a:p>
            <a:pPr lvl="1"/>
            <a:r>
              <a:rPr lang="en-US" sz="1600" u="sng" dirty="0"/>
              <a:t>Physical and mental activity</a:t>
            </a:r>
            <a:endParaRPr lang="en-US" sz="1600" dirty="0"/>
          </a:p>
          <a:p>
            <a:pPr marL="0" indent="0">
              <a:buNone/>
            </a:pPr>
            <a:endParaRPr lang="en-US" sz="1600" dirty="0"/>
          </a:p>
          <a:p>
            <a:r>
              <a:rPr lang="en-US" sz="1600" dirty="0"/>
              <a:t>Shift in perspective: City of Helsinki is </a:t>
            </a:r>
            <a:r>
              <a:rPr lang="en-US" sz="1600" u="sng" dirty="0"/>
              <a:t>part of the ecosystem </a:t>
            </a:r>
            <a:r>
              <a:rPr lang="en-US" sz="1600" dirty="0"/>
              <a:t>and an enabler, platform and convener </a:t>
            </a:r>
            <a:r>
              <a:rPr lang="en-US" sz="1600" u="sng" dirty="0"/>
              <a:t>for the ecosystem</a:t>
            </a:r>
          </a:p>
          <a:p>
            <a:pPr lvl="1"/>
            <a:endParaRPr lang="en-US" sz="1600" dirty="0"/>
          </a:p>
          <a:p>
            <a:r>
              <a:rPr lang="en-US" sz="1600" u="sng" dirty="0"/>
              <a:t>New sources of funding and grants </a:t>
            </a:r>
            <a:r>
              <a:rPr lang="en-US" sz="1600" dirty="0"/>
              <a:t>(inheritance by the state 850k) for arts and culture </a:t>
            </a:r>
            <a:r>
              <a:rPr lang="en-US" sz="1600" dirty="0" err="1"/>
              <a:t>organisations</a:t>
            </a:r>
            <a:r>
              <a:rPr lang="en-US" sz="1600" dirty="0"/>
              <a:t> for developing:</a:t>
            </a:r>
          </a:p>
          <a:p>
            <a:pPr lvl="1"/>
            <a:r>
              <a:rPr lang="en-US" sz="1600" dirty="0"/>
              <a:t>Cultural services – near home and online</a:t>
            </a:r>
          </a:p>
          <a:p>
            <a:pPr lvl="1"/>
            <a:r>
              <a:rPr lang="en-US" sz="1600" dirty="0"/>
              <a:t>Network of volunteers</a:t>
            </a:r>
          </a:p>
          <a:p>
            <a:pPr lvl="1"/>
            <a:r>
              <a:rPr lang="en-US" sz="1600" dirty="0"/>
              <a:t>Knowhow, skills, data</a:t>
            </a:r>
          </a:p>
          <a:p>
            <a:pPr lvl="1"/>
            <a:r>
              <a:rPr lang="en-US" sz="1600" dirty="0"/>
              <a:t>Emphasis on projects that highlight participation, accessibility and innovative partnering</a:t>
            </a:r>
          </a:p>
          <a:p>
            <a:endParaRPr lang="en-US" sz="1600" dirty="0"/>
          </a:p>
          <a:p>
            <a:r>
              <a:rPr lang="en-US" sz="1600" u="sng" dirty="0"/>
              <a:t>Collaboration between cities continues</a:t>
            </a:r>
            <a:r>
              <a:rPr lang="en-US" sz="1600" dirty="0"/>
              <a:t>: </a:t>
            </a:r>
            <a:r>
              <a:rPr lang="en-US" sz="1600" u="sng" dirty="0" err="1"/>
              <a:t>Lämpiö</a:t>
            </a:r>
            <a:r>
              <a:rPr lang="en-US" sz="1600" u="sng" dirty="0"/>
              <a:t>-project between 5 cities </a:t>
            </a:r>
            <a:r>
              <a:rPr lang="en-US" sz="1600" dirty="0"/>
              <a:t>in developing digital accessibility of cultural services for elderly (</a:t>
            </a:r>
            <a:r>
              <a:rPr lang="en-US" sz="1525" dirty="0"/>
              <a:t>interactive online platform for finding services, research in digital cultural experience and participation, education and data)</a:t>
            </a:r>
          </a:p>
          <a:p>
            <a:endParaRPr lang="en-US" sz="1525" u="sng" dirty="0"/>
          </a:p>
          <a:p>
            <a:r>
              <a:rPr lang="en-US" sz="1675" u="sng" dirty="0"/>
              <a:t>More active collaboration with research and education.</a:t>
            </a:r>
          </a:p>
          <a:p>
            <a:pPr marL="0" indent="0">
              <a:buNone/>
            </a:pPr>
            <a:endParaRPr lang="en-US" sz="1675" u="sng" dirty="0"/>
          </a:p>
          <a:p>
            <a:r>
              <a:rPr lang="en-US" sz="1675" u="sng" dirty="0"/>
              <a:t>Exploring and piloting tools to strategically develop and manage the whole</a:t>
            </a:r>
            <a:r>
              <a:rPr lang="en-US" sz="1675" dirty="0"/>
              <a:t>, </a:t>
            </a:r>
            <a:r>
              <a:rPr lang="en-US" sz="1800" dirty="0"/>
              <a:t>share information and understanding end engage ecosystem and funding</a:t>
            </a:r>
            <a:r>
              <a:rPr lang="en-US" sz="1675" dirty="0"/>
              <a:t>. Innovation portfolio? </a:t>
            </a:r>
          </a:p>
          <a:p>
            <a:endParaRPr lang="en-US" sz="1675" dirty="0"/>
          </a:p>
          <a:p>
            <a:pPr lvl="3"/>
            <a:r>
              <a:rPr lang="en-US" sz="1725" dirty="0"/>
              <a:t>From national collaboration to more active </a:t>
            </a:r>
            <a:r>
              <a:rPr lang="en-US" sz="1725" u="sng" dirty="0"/>
              <a:t>international collaboration</a:t>
            </a:r>
            <a:r>
              <a:rPr lang="en-US" sz="1725" dirty="0"/>
              <a:t>? </a:t>
            </a:r>
          </a:p>
          <a:p>
            <a:pPr marL="0" indent="0">
              <a:buNone/>
            </a:pPr>
            <a:endParaRPr lang="en-US" sz="1675" dirty="0"/>
          </a:p>
        </p:txBody>
      </p:sp>
    </p:spTree>
    <p:extLst>
      <p:ext uri="{BB962C8B-B14F-4D97-AF65-F5344CB8AC3E}">
        <p14:creationId xmlns:p14="http://schemas.microsoft.com/office/powerpoint/2010/main" val="993260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821" b="7821"/>
          <a:stretch>
            <a:fillRect/>
          </a:stretch>
        </p:blipFill>
        <p:spPr>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Otsikko 2"/>
          <p:cNvSpPr txBox="1">
            <a:spLocks/>
          </p:cNvSpPr>
          <p:nvPr/>
        </p:nvSpPr>
        <p:spPr bwMode="auto">
          <a:xfrm>
            <a:off x="7031620" y="4968414"/>
            <a:ext cx="11234739"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ct val="90000"/>
              </a:lnSpc>
              <a:spcBef>
                <a:spcPct val="0"/>
              </a:spcBef>
              <a:spcAft>
                <a:spcPct val="0"/>
              </a:spcAft>
              <a:defRPr sz="3150" b="1" kern="1200">
                <a:solidFill>
                  <a:schemeClr val="tx1"/>
                </a:solidFill>
                <a:latin typeface="Arial Black" panose="020B0A04020102020204" pitchFamily="34" charset="0"/>
                <a:ea typeface="+mj-ea"/>
                <a:cs typeface="+mj-cs"/>
              </a:defRPr>
            </a:lvl1pPr>
            <a:lvl2pPr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2pPr>
            <a:lvl3pPr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3pPr>
            <a:lvl4pPr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4pPr>
            <a:lvl5pPr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5pPr>
            <a:lvl6pPr marL="342900"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6pPr>
            <a:lvl7pPr marL="685800"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7pPr>
            <a:lvl8pPr marL="1028700"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8pPr>
            <a:lvl9pPr marL="1371600"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9pPr>
          </a:lstStyle>
          <a:p>
            <a:r>
              <a:rPr lang="fi-FI" sz="5400" dirty="0" err="1">
                <a:solidFill>
                  <a:schemeClr val="bg1"/>
                </a:solidFill>
              </a:rPr>
              <a:t>Thank</a:t>
            </a:r>
            <a:r>
              <a:rPr lang="fi-FI" sz="5400" dirty="0">
                <a:solidFill>
                  <a:schemeClr val="bg1"/>
                </a:solidFill>
              </a:rPr>
              <a:t> </a:t>
            </a:r>
            <a:r>
              <a:rPr lang="fi-FI" sz="5400" dirty="0" err="1">
                <a:solidFill>
                  <a:schemeClr val="bg1"/>
                </a:solidFill>
              </a:rPr>
              <a:t>you</a:t>
            </a:r>
            <a:r>
              <a:rPr lang="fi-FI" sz="5400" dirty="0">
                <a:solidFill>
                  <a:schemeClr val="bg1"/>
                </a:solidFill>
              </a:rPr>
              <a:t>.</a:t>
            </a:r>
          </a:p>
        </p:txBody>
      </p:sp>
    </p:spTree>
    <p:extLst>
      <p:ext uri="{BB962C8B-B14F-4D97-AF65-F5344CB8AC3E}">
        <p14:creationId xmlns:p14="http://schemas.microsoft.com/office/powerpoint/2010/main" val="3363470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821" b="7821"/>
          <a:stretch>
            <a:fillRect/>
          </a:stretch>
        </p:blipFill>
        <p:spPr>
          <a:xfrm>
            <a:off x="0" y="0"/>
            <a:ext cx="12192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isällön paikkamerkki 2"/>
          <p:cNvSpPr txBox="1">
            <a:spLocks/>
          </p:cNvSpPr>
          <p:nvPr/>
        </p:nvSpPr>
        <p:spPr>
          <a:xfrm>
            <a:off x="457200" y="1196975"/>
            <a:ext cx="11234739" cy="4979988"/>
          </a:xfrm>
          <a:prstGeom prst="rect">
            <a:avLst/>
          </a:prstGeom>
        </p:spPr>
        <p:txBody>
          <a:bodyPr/>
          <a:lstStyle>
            <a:lvl1pPr marL="171450" indent="-171450" algn="l" rtl="0" eaLnBrk="1" fontAlgn="base" hangingPunct="1">
              <a:spcBef>
                <a:spcPct val="0"/>
              </a:spcBef>
              <a:spcAft>
                <a:spcPct val="0"/>
              </a:spcAft>
              <a:buFont typeface="Arial" panose="020B0604020202020204" pitchFamily="34" charset="0"/>
              <a:buChar char="•"/>
              <a:defRPr sz="1875" kern="1200">
                <a:solidFill>
                  <a:schemeClr val="tx1"/>
                </a:solidFill>
                <a:latin typeface="+mn-lt"/>
                <a:ea typeface="+mn-ea"/>
                <a:cs typeface="+mn-cs"/>
              </a:defRPr>
            </a:lvl1pPr>
            <a:lvl2pPr marL="514350" indent="-171450" algn="l" rtl="0" eaLnBrk="1" fontAlgn="base" hangingPunct="1">
              <a:spcBef>
                <a:spcPct val="0"/>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1" fontAlgn="base" hangingPunct="1">
              <a:spcBef>
                <a:spcPct val="0"/>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1" fontAlgn="base" hangingPunct="1">
              <a:spcBef>
                <a:spcPct val="0"/>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1" fontAlgn="base" hangingPunct="1">
              <a:spcBef>
                <a:spcPct val="0"/>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US" sz="5400" b="1" dirty="0">
              <a:latin typeface="Arial Black" panose="020B0A04020102020204" pitchFamily="34" charset="0"/>
            </a:endParaRPr>
          </a:p>
          <a:p>
            <a:pPr marL="457200" indent="-457200">
              <a:buFont typeface="+mj-lt"/>
              <a:buAutoNum type="arabicPeriod"/>
            </a:pPr>
            <a:r>
              <a:rPr lang="en-US" sz="4400" b="1" dirty="0">
                <a:latin typeface="Arial Black" panose="020B0A04020102020204" pitchFamily="34" charset="0"/>
              </a:rPr>
              <a:t> Helsinki </a:t>
            </a:r>
          </a:p>
          <a:p>
            <a:pPr marL="457200" indent="-457200">
              <a:buFont typeface="+mj-lt"/>
              <a:buAutoNum type="arabicPeriod"/>
            </a:pPr>
            <a:r>
              <a:rPr lang="en-US" sz="4400" b="1" dirty="0">
                <a:latin typeface="Arial Black" panose="020B0A04020102020204" pitchFamily="34" charset="0"/>
              </a:rPr>
              <a:t> Last decade</a:t>
            </a:r>
          </a:p>
          <a:p>
            <a:pPr marL="457200" indent="-457200">
              <a:buFont typeface="+mj-lt"/>
              <a:buAutoNum type="arabicPeriod"/>
            </a:pPr>
            <a:r>
              <a:rPr lang="en-US" sz="4400" b="1" dirty="0">
                <a:latin typeface="Arial Black" panose="020B0A04020102020204" pitchFamily="34" charset="0"/>
              </a:rPr>
              <a:t> Next decade?</a:t>
            </a:r>
          </a:p>
          <a:p>
            <a:pPr marL="0" indent="0">
              <a:buFont typeface="Arial" panose="020B0604020202020204" pitchFamily="34" charset="0"/>
              <a:buNone/>
            </a:pPr>
            <a:r>
              <a:rPr lang="en-US" sz="2800" b="1" dirty="0"/>
              <a:t> </a:t>
            </a:r>
          </a:p>
          <a:p>
            <a:endParaRPr lang="en-US" b="1" dirty="0"/>
          </a:p>
          <a:p>
            <a:endParaRPr lang="en-US" dirty="0"/>
          </a:p>
        </p:txBody>
      </p:sp>
    </p:spTree>
    <p:extLst>
      <p:ext uri="{BB962C8B-B14F-4D97-AF65-F5344CB8AC3E}">
        <p14:creationId xmlns:p14="http://schemas.microsoft.com/office/powerpoint/2010/main" val="2362105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821" b="7821"/>
          <a:stretch>
            <a:fillRect/>
          </a:stretch>
        </p:blipFill>
        <p:spPr>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Otsikko 1"/>
          <p:cNvSpPr>
            <a:spLocks noGrp="1"/>
          </p:cNvSpPr>
          <p:nvPr>
            <p:ph type="title"/>
          </p:nvPr>
        </p:nvSpPr>
        <p:spPr>
          <a:xfrm>
            <a:off x="677120" y="1553882"/>
            <a:ext cx="4658810" cy="787400"/>
          </a:xfrm>
        </p:spPr>
        <p:txBody>
          <a:bodyPr rtlCol="0">
            <a:noAutofit/>
          </a:bodyPr>
          <a:lstStyle/>
          <a:p>
            <a:pPr fontAlgn="auto">
              <a:spcAft>
                <a:spcPts val="0"/>
              </a:spcAft>
              <a:defRPr/>
            </a:pPr>
            <a:r>
              <a:rPr lang="fi-FI" sz="6000" dirty="0"/>
              <a:t>Helsinki</a:t>
            </a:r>
            <a:br>
              <a:rPr lang="fi-FI" sz="6000" dirty="0"/>
            </a:br>
            <a:br>
              <a:rPr lang="fi-FI" sz="6000" dirty="0"/>
            </a:br>
            <a:br>
              <a:rPr lang="fi-FI" sz="6000" dirty="0"/>
            </a:br>
            <a:endParaRPr lang="fi-FI" sz="6000" dirty="0"/>
          </a:p>
        </p:txBody>
      </p:sp>
    </p:spTree>
    <p:extLst>
      <p:ext uri="{BB962C8B-B14F-4D97-AF65-F5344CB8AC3E}">
        <p14:creationId xmlns:p14="http://schemas.microsoft.com/office/powerpoint/2010/main" val="3079061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1"/>
          <p:cNvSpPr txBox="1">
            <a:spLocks/>
          </p:cNvSpPr>
          <p:nvPr/>
        </p:nvSpPr>
        <p:spPr bwMode="auto">
          <a:xfrm>
            <a:off x="688693" y="396414"/>
            <a:ext cx="11234739"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lvl1pPr algn="l" rtl="0" eaLnBrk="1" fontAlgn="base" hangingPunct="1">
              <a:lnSpc>
                <a:spcPct val="85000"/>
              </a:lnSpc>
              <a:spcBef>
                <a:spcPct val="0"/>
              </a:spcBef>
              <a:spcAft>
                <a:spcPct val="0"/>
              </a:spcAft>
              <a:defRPr sz="5250" b="1" kern="1200">
                <a:solidFill>
                  <a:schemeClr val="tx1"/>
                </a:solidFill>
                <a:latin typeface="+mj-lt"/>
                <a:ea typeface="+mj-ea"/>
                <a:cs typeface="+mj-cs"/>
              </a:defRPr>
            </a:lvl1pPr>
            <a:lvl2pPr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2pPr>
            <a:lvl3pPr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3pPr>
            <a:lvl4pPr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4pPr>
            <a:lvl5pPr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5pPr>
            <a:lvl6pPr marL="342900"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6pPr>
            <a:lvl7pPr marL="685800"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7pPr>
            <a:lvl8pPr marL="1028700"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8pPr>
            <a:lvl9pPr marL="1371600" algn="l" rtl="0" eaLnBrk="1" fontAlgn="base" hangingPunct="1">
              <a:lnSpc>
                <a:spcPct val="90000"/>
              </a:lnSpc>
              <a:spcBef>
                <a:spcPct val="0"/>
              </a:spcBef>
              <a:spcAft>
                <a:spcPct val="0"/>
              </a:spcAft>
              <a:defRPr sz="3150" b="1">
                <a:solidFill>
                  <a:schemeClr val="tx1"/>
                </a:solidFill>
                <a:latin typeface="Arial Black" panose="020B0A04020102020204" pitchFamily="34" charset="0"/>
              </a:defRPr>
            </a:lvl9pPr>
          </a:lstStyle>
          <a:p>
            <a:pPr fontAlgn="auto">
              <a:spcAft>
                <a:spcPts val="0"/>
              </a:spcAft>
              <a:defRPr/>
            </a:pPr>
            <a:r>
              <a:rPr lang="fi-FI" sz="5400" dirty="0">
                <a:latin typeface="Arial Black" panose="020B0A04020102020204" pitchFamily="34" charset="0"/>
              </a:rPr>
              <a:t>Helsinki</a:t>
            </a:r>
            <a:br>
              <a:rPr lang="fi-FI" sz="6000" dirty="0">
                <a:latin typeface="Arial Black" panose="020B0A04020102020204" pitchFamily="34" charset="0"/>
              </a:rPr>
            </a:br>
            <a:br>
              <a:rPr lang="fi-FI" sz="6000" dirty="0"/>
            </a:br>
            <a:br>
              <a:rPr lang="fi-FI" sz="6000" dirty="0"/>
            </a:br>
            <a:endParaRPr lang="fi-FI" sz="6000" dirty="0"/>
          </a:p>
        </p:txBody>
      </p:sp>
      <p:sp>
        <p:nvSpPr>
          <p:cNvPr id="4" name="Sisällön paikkamerkki 2"/>
          <p:cNvSpPr txBox="1">
            <a:spLocks/>
          </p:cNvSpPr>
          <p:nvPr/>
        </p:nvSpPr>
        <p:spPr>
          <a:xfrm>
            <a:off x="515074" y="1183814"/>
            <a:ext cx="11234739" cy="4979988"/>
          </a:xfrm>
          <a:prstGeom prst="rect">
            <a:avLst/>
          </a:prstGeom>
        </p:spPr>
        <p:txBody>
          <a:bodyPr/>
          <a:lstStyle>
            <a:lvl1pPr marL="171450" indent="-171450" algn="l" rtl="0" eaLnBrk="1" fontAlgn="base" hangingPunct="1">
              <a:spcBef>
                <a:spcPct val="0"/>
              </a:spcBef>
              <a:spcAft>
                <a:spcPct val="0"/>
              </a:spcAft>
              <a:buFont typeface="Arial" panose="020B0604020202020204" pitchFamily="34" charset="0"/>
              <a:buChar char="•"/>
              <a:defRPr sz="1875" kern="1200">
                <a:solidFill>
                  <a:schemeClr val="tx1"/>
                </a:solidFill>
                <a:latin typeface="+mn-lt"/>
                <a:ea typeface="+mn-ea"/>
                <a:cs typeface="+mn-cs"/>
              </a:defRPr>
            </a:lvl1pPr>
            <a:lvl2pPr marL="514350" indent="-171450" algn="l" rtl="0" eaLnBrk="1" fontAlgn="base" hangingPunct="1">
              <a:spcBef>
                <a:spcPct val="0"/>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1" fontAlgn="base" hangingPunct="1">
              <a:spcBef>
                <a:spcPct val="0"/>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1" fontAlgn="base" hangingPunct="1">
              <a:spcBef>
                <a:spcPct val="0"/>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1" fontAlgn="base" hangingPunct="1">
              <a:spcBef>
                <a:spcPct val="0"/>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i-FI" sz="1800" dirty="0"/>
          </a:p>
          <a:p>
            <a:r>
              <a:rPr lang="en-US" sz="1800" dirty="0"/>
              <a:t>Growing, diversifying capital of Finland, a city of </a:t>
            </a:r>
            <a:r>
              <a:rPr lang="en-US" sz="1800" u="sng" dirty="0"/>
              <a:t>654 000 residents </a:t>
            </a:r>
            <a:r>
              <a:rPr lang="en-US" sz="1800" dirty="0"/>
              <a:t>of which about 110 000 are over the age of 65. </a:t>
            </a:r>
            <a:r>
              <a:rPr lang="en-US" sz="1800" u="sng" dirty="0"/>
              <a:t>In 2030 about 20% over the age of 65.</a:t>
            </a:r>
            <a:r>
              <a:rPr lang="en-US" sz="1800" dirty="0"/>
              <a:t> In 2050 the number of residents over the age of 75 has doubled in 2050.</a:t>
            </a:r>
          </a:p>
          <a:p>
            <a:endParaRPr lang="en-US" sz="1800" dirty="0"/>
          </a:p>
          <a:p>
            <a:r>
              <a:rPr lang="en-US" sz="1800" dirty="0"/>
              <a:t>City strategy 2017-2021: </a:t>
            </a:r>
            <a:r>
              <a:rPr lang="en-US" sz="1800" u="sng" dirty="0"/>
              <a:t>The most functional city in the world</a:t>
            </a:r>
            <a:r>
              <a:rPr lang="en-US" sz="1800" dirty="0"/>
              <a:t>.</a:t>
            </a:r>
          </a:p>
          <a:p>
            <a:endParaRPr lang="en-US" sz="1800" dirty="0"/>
          </a:p>
          <a:p>
            <a:pPr lvl="1"/>
            <a:r>
              <a:rPr lang="en-US" dirty="0"/>
              <a:t>“</a:t>
            </a:r>
            <a:r>
              <a:rPr lang="en-US" u="sng" dirty="0"/>
              <a:t>Each resident</a:t>
            </a:r>
            <a:r>
              <a:rPr lang="en-US" dirty="0"/>
              <a:t> – whether young, old or functionally impaired – has the opportunities to lead </a:t>
            </a:r>
            <a:r>
              <a:rPr lang="en-US" u="sng" dirty="0"/>
              <a:t>a quality and eventful life</a:t>
            </a:r>
            <a:r>
              <a:rPr lang="en-US" dirty="0"/>
              <a:t> and to receive the support and services needed for all stages in life. </a:t>
            </a:r>
            <a:r>
              <a:rPr lang="en-US" u="sng" dirty="0"/>
              <a:t>A functional city is an advantage especially for ageing people</a:t>
            </a:r>
            <a:r>
              <a:rPr lang="en-US" dirty="0"/>
              <a:t> and those in need of help and support.”</a:t>
            </a:r>
          </a:p>
          <a:p>
            <a:pPr lvl="1"/>
            <a:endParaRPr lang="en-US" dirty="0"/>
          </a:p>
          <a:p>
            <a:pPr lvl="1"/>
            <a:r>
              <a:rPr lang="en-US" dirty="0"/>
              <a:t>“Helsinki </a:t>
            </a:r>
            <a:r>
              <a:rPr lang="en-US" u="sng" dirty="0"/>
              <a:t>actively invites ageing people</a:t>
            </a:r>
            <a:r>
              <a:rPr lang="en-US" dirty="0"/>
              <a:t> to participate in exercise and cultural activities.”</a:t>
            </a:r>
          </a:p>
          <a:p>
            <a:pPr lvl="1"/>
            <a:endParaRPr lang="en-US" dirty="0"/>
          </a:p>
          <a:p>
            <a:pPr lvl="1"/>
            <a:r>
              <a:rPr lang="en-US" dirty="0"/>
              <a:t>In line with acts and laws: The Municipal Cultural Activities Act, </a:t>
            </a:r>
            <a:r>
              <a:rPr lang="fi-FI" dirty="0"/>
              <a:t>Public Libraries Act, </a:t>
            </a:r>
            <a:r>
              <a:rPr lang="en-US" dirty="0"/>
              <a:t>Act on Supporting the Functional Capacity of the Older Population and on Social and Health Services for Older Persons </a:t>
            </a:r>
          </a:p>
          <a:p>
            <a:pPr lvl="1"/>
            <a:endParaRPr lang="en-US" dirty="0"/>
          </a:p>
          <a:p>
            <a:r>
              <a:rPr lang="en-US" sz="1800" dirty="0"/>
              <a:t>Municipal elections in spring 2021, a new mayor</a:t>
            </a:r>
            <a:endParaRPr lang="fi-FI" sz="1800" dirty="0"/>
          </a:p>
        </p:txBody>
      </p:sp>
    </p:spTree>
    <p:extLst>
      <p:ext uri="{BB962C8B-B14F-4D97-AF65-F5344CB8AC3E}">
        <p14:creationId xmlns:p14="http://schemas.microsoft.com/office/powerpoint/2010/main" val="2149027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uvan paikkamerkki 10"/>
          <p:cNvPicPr>
            <a:picLocks noGrp="1" noChangeAspect="1"/>
          </p:cNvPicPr>
          <p:nvPr>
            <p:ph type="pic" sz="quarter" idx="13"/>
          </p:nvPr>
        </p:nvPicPr>
        <p:blipFill>
          <a:blip r:embed="rId2"/>
          <a:srcRect t="8002" b="8002"/>
          <a:stretch>
            <a:fillRect/>
          </a:stretch>
        </p:blipFill>
        <p:spPr>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9" name="Otsikko 1"/>
          <p:cNvSpPr>
            <a:spLocks noGrp="1"/>
          </p:cNvSpPr>
          <p:nvPr>
            <p:ph type="title"/>
          </p:nvPr>
        </p:nvSpPr>
        <p:spPr>
          <a:xfrm>
            <a:off x="572948" y="5199908"/>
            <a:ext cx="6649654" cy="787400"/>
          </a:xfrm>
        </p:spPr>
        <p:txBody>
          <a:bodyPr rtlCol="0">
            <a:noAutofit/>
          </a:bodyPr>
          <a:lstStyle/>
          <a:p>
            <a:pPr fontAlgn="auto">
              <a:spcAft>
                <a:spcPts val="0"/>
              </a:spcAft>
              <a:defRPr/>
            </a:pPr>
            <a:r>
              <a:rPr lang="fi-FI" sz="6000" dirty="0" err="1"/>
              <a:t>Last</a:t>
            </a:r>
            <a:r>
              <a:rPr lang="fi-FI" sz="6000" dirty="0"/>
              <a:t> </a:t>
            </a:r>
            <a:r>
              <a:rPr lang="fi-FI" sz="6000" dirty="0" err="1"/>
              <a:t>decade</a:t>
            </a:r>
            <a:br>
              <a:rPr lang="fi-FI" sz="6000" dirty="0"/>
            </a:br>
            <a:br>
              <a:rPr lang="fi-FI" sz="6000" dirty="0"/>
            </a:br>
            <a:br>
              <a:rPr lang="fi-FI" sz="6000" dirty="0"/>
            </a:br>
            <a:endParaRPr lang="fi-FI" sz="6000" dirty="0"/>
          </a:p>
        </p:txBody>
      </p:sp>
    </p:spTree>
    <p:extLst>
      <p:ext uri="{BB962C8B-B14F-4D97-AF65-F5344CB8AC3E}">
        <p14:creationId xmlns:p14="http://schemas.microsoft.com/office/powerpoint/2010/main" val="2046080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373264"/>
            <a:ext cx="11234739" cy="787400"/>
          </a:xfrm>
        </p:spPr>
        <p:txBody>
          <a:bodyPr/>
          <a:lstStyle/>
          <a:p>
            <a:r>
              <a:rPr lang="en-US" sz="5400" dirty="0"/>
              <a:t>Great work!</a:t>
            </a:r>
          </a:p>
        </p:txBody>
      </p:sp>
      <p:sp>
        <p:nvSpPr>
          <p:cNvPr id="3" name="Sisällön paikkamerkki 2"/>
          <p:cNvSpPr>
            <a:spLocks noGrp="1"/>
          </p:cNvSpPr>
          <p:nvPr>
            <p:ph idx="1"/>
          </p:nvPr>
        </p:nvSpPr>
        <p:spPr>
          <a:xfrm>
            <a:off x="364603" y="1244882"/>
            <a:ext cx="11327336" cy="4979988"/>
          </a:xfrm>
        </p:spPr>
        <p:txBody>
          <a:bodyPr/>
          <a:lstStyle/>
          <a:p>
            <a:pPr>
              <a:buClr>
                <a:schemeClr val="tx1"/>
              </a:buClr>
            </a:pPr>
            <a:r>
              <a:rPr lang="en-US" sz="2400" dirty="0"/>
              <a:t>A decade of incredibly persistent work for making the case, sense making, setting the base, piloting and establishing services.</a:t>
            </a:r>
          </a:p>
          <a:p>
            <a:pPr>
              <a:buClr>
                <a:schemeClr val="tx1"/>
              </a:buClr>
            </a:pPr>
            <a:endParaRPr lang="en-US" sz="2400" dirty="0"/>
          </a:p>
          <a:p>
            <a:pPr>
              <a:buClr>
                <a:schemeClr val="tx1"/>
              </a:buClr>
            </a:pPr>
            <a:r>
              <a:rPr lang="en-US" sz="2400" dirty="0"/>
              <a:t>The main aim: to </a:t>
            </a:r>
            <a:r>
              <a:rPr lang="en-US" sz="2400" u="sng" dirty="0"/>
              <a:t>secure cultural rights </a:t>
            </a:r>
            <a:r>
              <a:rPr lang="en-US" sz="2400" dirty="0"/>
              <a:t>for elderly people</a:t>
            </a:r>
          </a:p>
          <a:p>
            <a:pPr>
              <a:buClr>
                <a:schemeClr val="tx1"/>
              </a:buClr>
            </a:pPr>
            <a:endParaRPr lang="en-US" sz="2400" dirty="0"/>
          </a:p>
          <a:p>
            <a:pPr>
              <a:buClr>
                <a:schemeClr val="tx1"/>
              </a:buClr>
            </a:pPr>
            <a:r>
              <a:rPr lang="en-US" sz="2400" dirty="0"/>
              <a:t>Two main approaches:</a:t>
            </a:r>
          </a:p>
          <a:p>
            <a:pPr lvl="1">
              <a:buClr>
                <a:schemeClr val="tx1"/>
              </a:buClr>
            </a:pPr>
            <a:r>
              <a:rPr lang="en-US" sz="2400" u="sng" dirty="0"/>
              <a:t>Accessible, age friendly cultural services</a:t>
            </a:r>
          </a:p>
          <a:p>
            <a:pPr lvl="1">
              <a:buClr>
                <a:schemeClr val="tx1"/>
              </a:buClr>
            </a:pPr>
            <a:r>
              <a:rPr lang="en-US" sz="2400" u="sng" dirty="0"/>
              <a:t>Elderly care</a:t>
            </a:r>
          </a:p>
          <a:p>
            <a:pPr marL="0" indent="0">
              <a:buNone/>
            </a:pPr>
            <a:endParaRPr lang="en-US" sz="2400" dirty="0"/>
          </a:p>
          <a:p>
            <a:r>
              <a:rPr lang="en-US" sz="2400" dirty="0"/>
              <a:t>In the core of success: cross organizational collaboration, shared human resources, </a:t>
            </a:r>
            <a:r>
              <a:rPr lang="en-US" sz="2400" u="sng" dirty="0"/>
              <a:t>building trust and mutual understanding</a:t>
            </a:r>
            <a:r>
              <a:rPr lang="en-US" sz="2400" dirty="0"/>
              <a:t>:</a:t>
            </a:r>
          </a:p>
          <a:p>
            <a:pPr lvl="1"/>
            <a:r>
              <a:rPr lang="en-US" sz="2000" dirty="0"/>
              <a:t>Arts and culture are seen having an important role in promoting health and wellbeing. Promoting health and wellbeing is seen as an important opportunity for arts and culture.</a:t>
            </a:r>
          </a:p>
          <a:p>
            <a:pPr marL="342900" lvl="1" indent="0">
              <a:buNone/>
            </a:pPr>
            <a:endParaRPr lang="en-US" sz="2325" dirty="0"/>
          </a:p>
          <a:p>
            <a:endParaRPr lang="en-US" sz="2400" dirty="0"/>
          </a:p>
          <a:p>
            <a:endParaRPr lang="fi-FI" sz="2400" dirty="0"/>
          </a:p>
        </p:txBody>
      </p:sp>
    </p:spTree>
    <p:extLst>
      <p:ext uri="{BB962C8B-B14F-4D97-AF65-F5344CB8AC3E}">
        <p14:creationId xmlns:p14="http://schemas.microsoft.com/office/powerpoint/2010/main" val="2526433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sz="5400" dirty="0"/>
              <a:t>Learnings</a:t>
            </a:r>
          </a:p>
        </p:txBody>
      </p:sp>
      <p:sp>
        <p:nvSpPr>
          <p:cNvPr id="3" name="Sisällön paikkamerkki 2"/>
          <p:cNvSpPr>
            <a:spLocks noGrp="1"/>
          </p:cNvSpPr>
          <p:nvPr>
            <p:ph idx="1"/>
          </p:nvPr>
        </p:nvSpPr>
        <p:spPr/>
        <p:txBody>
          <a:bodyPr/>
          <a:lstStyle/>
          <a:p>
            <a:endParaRPr lang="en-US" sz="2400" dirty="0"/>
          </a:p>
          <a:p>
            <a:r>
              <a:rPr lang="en-US" sz="2400" dirty="0"/>
              <a:t>Approach the phenomenon </a:t>
            </a:r>
            <a:r>
              <a:rPr lang="en-US" sz="2400" u="sng" dirty="0"/>
              <a:t>broadly</a:t>
            </a:r>
            <a:r>
              <a:rPr lang="en-US" sz="2400" dirty="0"/>
              <a:t> and try to understand the whole system </a:t>
            </a:r>
          </a:p>
          <a:p>
            <a:endParaRPr lang="en-US" sz="2400" dirty="0"/>
          </a:p>
          <a:p>
            <a:r>
              <a:rPr lang="en-US" sz="2400" dirty="0"/>
              <a:t>Understand </a:t>
            </a:r>
            <a:r>
              <a:rPr lang="en-US" sz="2400" u="sng" dirty="0"/>
              <a:t>how the system(s) works </a:t>
            </a:r>
            <a:r>
              <a:rPr lang="en-US" sz="2400" dirty="0"/>
              <a:t>and what kind of behavior/results/problems current structures create in order to be able to affect and innovate solutions</a:t>
            </a:r>
          </a:p>
          <a:p>
            <a:endParaRPr lang="en-US" sz="2400" dirty="0"/>
          </a:p>
          <a:p>
            <a:r>
              <a:rPr lang="en-US" sz="2400" dirty="0"/>
              <a:t>Innovation acts are needed on </a:t>
            </a:r>
            <a:r>
              <a:rPr lang="en-US" sz="2400" u="sng" dirty="0"/>
              <a:t>a wide array of change levers </a:t>
            </a:r>
            <a:r>
              <a:rPr lang="en-US" sz="2400" dirty="0"/>
              <a:t>all at once</a:t>
            </a:r>
          </a:p>
          <a:p>
            <a:endParaRPr lang="en-US" sz="2400" dirty="0"/>
          </a:p>
          <a:p>
            <a:pPr>
              <a:buClr>
                <a:schemeClr val="tx1"/>
              </a:buClr>
            </a:pPr>
            <a:r>
              <a:rPr lang="en-US" sz="2400" dirty="0"/>
              <a:t>At all levels </a:t>
            </a:r>
            <a:r>
              <a:rPr lang="en-US" sz="2400" u="sng" dirty="0"/>
              <a:t>cross-sectional co-operation </a:t>
            </a:r>
            <a:r>
              <a:rPr lang="en-US" sz="2400" dirty="0"/>
              <a:t>is crucial: state, municipalities, city </a:t>
            </a:r>
            <a:r>
              <a:rPr lang="en-US" sz="2400" dirty="0" err="1"/>
              <a:t>organisation</a:t>
            </a:r>
            <a:r>
              <a:rPr lang="en-US" sz="2400" dirty="0"/>
              <a:t> divisions, ecosystem</a:t>
            </a:r>
          </a:p>
          <a:p>
            <a:pPr marL="0" indent="0">
              <a:buNone/>
            </a:pPr>
            <a:endParaRPr lang="en-US" sz="2400" dirty="0"/>
          </a:p>
          <a:p>
            <a:r>
              <a:rPr lang="en-US" sz="2400" dirty="0"/>
              <a:t>Create more possibilities for professionals to come and </a:t>
            </a:r>
            <a:r>
              <a:rPr lang="en-US" sz="2400" u="sng" dirty="0"/>
              <a:t>learn together </a:t>
            </a:r>
            <a:r>
              <a:rPr lang="en-US" sz="2400" dirty="0"/>
              <a:t>and create new shared </a:t>
            </a:r>
            <a:r>
              <a:rPr lang="en-US" sz="2400" u="sng" dirty="0"/>
              <a:t>knowledge in the ecosystem</a:t>
            </a:r>
          </a:p>
          <a:p>
            <a:pPr marL="0" indent="0">
              <a:buNone/>
            </a:pPr>
            <a:endParaRPr lang="en-US" sz="2400" dirty="0"/>
          </a:p>
          <a:p>
            <a:pPr marL="457200" indent="-457200">
              <a:buFont typeface="+mj-lt"/>
              <a:buAutoNum type="arabicParenR"/>
            </a:pPr>
            <a:endParaRPr lang="en-US" sz="2400" dirty="0"/>
          </a:p>
          <a:p>
            <a:pPr marL="457200" indent="-457200">
              <a:buFont typeface="+mj-lt"/>
              <a:buAutoNum type="arabicParenR"/>
            </a:pPr>
            <a:endParaRPr lang="en-US" sz="2400" dirty="0"/>
          </a:p>
          <a:p>
            <a:pPr marL="457200" indent="-457200">
              <a:buFont typeface="+mj-lt"/>
              <a:buAutoNum type="arabicParenR"/>
            </a:pPr>
            <a:endParaRPr lang="en-US" sz="2400" dirty="0"/>
          </a:p>
          <a:p>
            <a:pPr marL="457200" indent="-457200">
              <a:buFont typeface="+mj-lt"/>
              <a:buAutoNum type="arabicParenR"/>
            </a:pPr>
            <a:endParaRPr lang="en-US" sz="2400" dirty="0"/>
          </a:p>
          <a:p>
            <a:endParaRPr lang="fi-FI" sz="2400" dirty="0"/>
          </a:p>
        </p:txBody>
      </p:sp>
    </p:spTree>
    <p:extLst>
      <p:ext uri="{BB962C8B-B14F-4D97-AF65-F5344CB8AC3E}">
        <p14:creationId xmlns:p14="http://schemas.microsoft.com/office/powerpoint/2010/main" val="1785398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053543" y="758141"/>
            <a:ext cx="9953982" cy="5136204"/>
          </a:xfrm>
        </p:spPr>
        <p:txBody>
          <a:bodyPr/>
          <a:lstStyle/>
          <a:p>
            <a:pPr algn="ctr"/>
            <a:br>
              <a:rPr lang="en-US" sz="4000" dirty="0">
                <a:latin typeface="Arial Black" panose="020B0A04020102020204" pitchFamily="34" charset="0"/>
              </a:rPr>
            </a:br>
            <a:r>
              <a:rPr lang="en-US" sz="4000" dirty="0">
                <a:latin typeface="Arial Black" panose="020B0A04020102020204" pitchFamily="34" charset="0"/>
              </a:rPr>
              <a:t>During the past decade a special attention has been put to create a joint infrastructure in the field of creative ageing within                  the City of Helsinki.</a:t>
            </a:r>
            <a:br>
              <a:rPr lang="en-US" sz="4000" dirty="0">
                <a:latin typeface="Arial Black" panose="020B0A04020102020204" pitchFamily="34" charset="0"/>
              </a:rPr>
            </a:br>
            <a:br>
              <a:rPr lang="en-US" sz="4000" dirty="0">
                <a:latin typeface="Arial Black" panose="020B0A04020102020204" pitchFamily="34" charset="0"/>
              </a:rPr>
            </a:br>
            <a:r>
              <a:rPr lang="en-US" sz="4000" dirty="0">
                <a:latin typeface="Arial Black" panose="020B0A04020102020204" pitchFamily="34" charset="0"/>
              </a:rPr>
              <a:t>This is the base we build on                   the next decade.</a:t>
            </a:r>
          </a:p>
        </p:txBody>
      </p:sp>
    </p:spTree>
    <p:extLst>
      <p:ext uri="{BB962C8B-B14F-4D97-AF65-F5344CB8AC3E}">
        <p14:creationId xmlns:p14="http://schemas.microsoft.com/office/powerpoint/2010/main" val="3445357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n numeron paikkamerkki 5"/>
          <p:cNvSpPr>
            <a:spLocks noGrp="1"/>
          </p:cNvSpPr>
          <p:nvPr>
            <p:ph type="sldNum" sz="quarter" idx="12"/>
          </p:nvPr>
        </p:nvSpPr>
        <p:spPr/>
        <p:txBody>
          <a:bodyPr/>
          <a:lstStyle/>
          <a:p>
            <a:pPr>
              <a:defRPr/>
            </a:pPr>
            <a:fld id="{13CFDC6C-3633-4E4E-A1CE-7741E7EBFD50}" type="slidenum">
              <a:rPr lang="fi-FI" smtClean="0"/>
              <a:pPr>
                <a:defRPr/>
              </a:pPr>
              <a:t>9</a:t>
            </a:fld>
            <a:endParaRPr lang="fi-FI" dirty="0"/>
          </a:p>
        </p:txBody>
      </p:sp>
      <p:cxnSp>
        <p:nvCxnSpPr>
          <p:cNvPr id="24" name="Suora yhdysviiva 23"/>
          <p:cNvCxnSpPr>
            <a:stCxn id="43" idx="0"/>
            <a:endCxn id="26" idx="1"/>
          </p:cNvCxnSpPr>
          <p:nvPr/>
        </p:nvCxnSpPr>
        <p:spPr>
          <a:xfrm flipV="1">
            <a:off x="2432288" y="1427352"/>
            <a:ext cx="2325403" cy="854581"/>
          </a:xfrm>
          <a:prstGeom prst="line">
            <a:avLst/>
          </a:prstGeom>
          <a:ln w="22225">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25" name="Otsikko 1"/>
          <p:cNvSpPr txBox="1">
            <a:spLocks/>
          </p:cNvSpPr>
          <p:nvPr/>
        </p:nvSpPr>
        <p:spPr bwMode="auto">
          <a:xfrm>
            <a:off x="326286" y="353567"/>
            <a:ext cx="532216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ct val="90000"/>
              </a:lnSpc>
              <a:spcBef>
                <a:spcPct val="0"/>
              </a:spcBef>
              <a:spcAft>
                <a:spcPct val="0"/>
              </a:spcAft>
              <a:defRPr sz="4200" b="1" kern="1200">
                <a:solidFill>
                  <a:schemeClr val="tx1"/>
                </a:solidFill>
                <a:latin typeface="Arial Black" panose="020B0A04020102020204" pitchFamily="34" charset="0"/>
                <a:ea typeface="+mj-ea"/>
                <a:cs typeface="+mj-cs"/>
              </a:defRPr>
            </a:lvl1pPr>
            <a:lvl2pPr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2pPr>
            <a:lvl3pPr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3pPr>
            <a:lvl4pPr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4pPr>
            <a:lvl5pPr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5pPr>
            <a:lvl6pPr marL="457200"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6pPr>
            <a:lvl7pPr marL="914400"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7pPr>
            <a:lvl8pPr marL="1371600"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8pPr>
            <a:lvl9pPr marL="1828800"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9pPr>
          </a:lstStyle>
          <a:p>
            <a:r>
              <a:rPr lang="en-US" sz="4800" dirty="0"/>
              <a:t>Infrastructure</a:t>
            </a:r>
          </a:p>
        </p:txBody>
      </p:sp>
      <p:grpSp>
        <p:nvGrpSpPr>
          <p:cNvPr id="2" name="Ryhmä 1"/>
          <p:cNvGrpSpPr/>
          <p:nvPr/>
        </p:nvGrpSpPr>
        <p:grpSpPr>
          <a:xfrm>
            <a:off x="678133" y="940492"/>
            <a:ext cx="11393581" cy="5888354"/>
            <a:chOff x="273019" y="416787"/>
            <a:chExt cx="11393581" cy="5888354"/>
          </a:xfrm>
        </p:grpSpPr>
        <p:cxnSp>
          <p:nvCxnSpPr>
            <p:cNvPr id="9" name="Suora yhdysviiva 8"/>
            <p:cNvCxnSpPr/>
            <p:nvPr/>
          </p:nvCxnSpPr>
          <p:spPr>
            <a:xfrm>
              <a:off x="5766319" y="951722"/>
              <a:ext cx="9331" cy="5066523"/>
            </a:xfrm>
            <a:prstGeom prst="line">
              <a:avLst/>
            </a:prstGeom>
            <a:ln w="22225">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7" name="Pyöristetty suorakulmio 6"/>
            <p:cNvSpPr/>
            <p:nvPr/>
          </p:nvSpPr>
          <p:spPr>
            <a:xfrm>
              <a:off x="4021495" y="2737826"/>
              <a:ext cx="3596486" cy="914400"/>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b="1" dirty="0">
                  <a:solidFill>
                    <a:schemeClr val="tx1"/>
                  </a:solidFill>
                </a:rPr>
                <a:t>Heads of Elderly Care, Culture Director, Library Director</a:t>
              </a:r>
            </a:p>
            <a:p>
              <a:pPr algn="ctr"/>
              <a:r>
                <a:rPr lang="en-US" sz="1200" dirty="0">
                  <a:solidFill>
                    <a:schemeClr val="tx1"/>
                  </a:solidFill>
                </a:rPr>
                <a:t>Meetings twice a year</a:t>
              </a:r>
            </a:p>
            <a:p>
              <a:pPr algn="ctr"/>
              <a:endParaRPr lang="en-US" dirty="0">
                <a:solidFill>
                  <a:schemeClr val="tx1"/>
                </a:solidFill>
              </a:endParaRPr>
            </a:p>
          </p:txBody>
        </p:sp>
        <p:sp>
          <p:nvSpPr>
            <p:cNvPr id="10" name="Pyöristetty suorakulmio 9"/>
            <p:cNvSpPr/>
            <p:nvPr/>
          </p:nvSpPr>
          <p:spPr>
            <a:xfrm>
              <a:off x="7872912" y="3917808"/>
              <a:ext cx="3508310" cy="1044795"/>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1200" b="1" dirty="0">
                  <a:solidFill>
                    <a:schemeClr val="tx1"/>
                  </a:solidFill>
                </a:rPr>
                <a:t>Arts- and culture-based elderly care Team</a:t>
              </a:r>
            </a:p>
            <a:p>
              <a:pPr algn="ctr">
                <a:spcBef>
                  <a:spcPts val="600"/>
                </a:spcBef>
              </a:pPr>
              <a:r>
                <a:rPr lang="en-US" sz="1200" dirty="0">
                  <a:solidFill>
                    <a:schemeClr val="tx1"/>
                  </a:solidFill>
                </a:rPr>
                <a:t>Includes 18 representatives from different </a:t>
              </a:r>
              <a:r>
                <a:rPr lang="en-US" sz="1200" dirty="0" err="1">
                  <a:solidFill>
                    <a:schemeClr val="tx1"/>
                  </a:solidFill>
                </a:rPr>
                <a:t>postions</a:t>
              </a:r>
              <a:r>
                <a:rPr lang="en-US" sz="1200" dirty="0">
                  <a:solidFill>
                    <a:schemeClr val="tx1"/>
                  </a:solidFill>
                </a:rPr>
                <a:t> of elderly care</a:t>
              </a:r>
            </a:p>
            <a:p>
              <a:pPr algn="ctr">
                <a:spcBef>
                  <a:spcPts val="600"/>
                </a:spcBef>
              </a:pPr>
              <a:r>
                <a:rPr lang="en-US" sz="1200" dirty="0">
                  <a:solidFill>
                    <a:schemeClr val="tx1"/>
                  </a:solidFill>
                </a:rPr>
                <a:t>Meetings 7 times a year</a:t>
              </a:r>
            </a:p>
          </p:txBody>
        </p:sp>
        <p:sp>
          <p:nvSpPr>
            <p:cNvPr id="11" name="Pyöristetty suorakulmio 10"/>
            <p:cNvSpPr/>
            <p:nvPr/>
          </p:nvSpPr>
          <p:spPr>
            <a:xfrm>
              <a:off x="6821673" y="5390741"/>
              <a:ext cx="3508310" cy="914400"/>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1200" b="1" dirty="0">
                  <a:solidFill>
                    <a:schemeClr val="tx1"/>
                  </a:solidFill>
                </a:rPr>
                <a:t>Cultural Instructors working in elderly care homes</a:t>
              </a:r>
            </a:p>
            <a:p>
              <a:pPr algn="ctr">
                <a:spcBef>
                  <a:spcPts val="600"/>
                </a:spcBef>
              </a:pPr>
              <a:r>
                <a:rPr lang="en-US" sz="1200" dirty="0">
                  <a:solidFill>
                    <a:schemeClr val="tx1"/>
                  </a:solidFill>
                </a:rPr>
                <a:t>Meetings 4 times a year</a:t>
              </a:r>
            </a:p>
          </p:txBody>
        </p:sp>
        <p:sp>
          <p:nvSpPr>
            <p:cNvPr id="12" name="Pyöristetty suorakulmio 11"/>
            <p:cNvSpPr/>
            <p:nvPr/>
          </p:nvSpPr>
          <p:spPr>
            <a:xfrm>
              <a:off x="1270180" y="3917808"/>
              <a:ext cx="3508310" cy="124626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Age Friendly Cultural Services Team</a:t>
              </a:r>
            </a:p>
            <a:p>
              <a:pPr algn="ctr">
                <a:spcBef>
                  <a:spcPts val="600"/>
                </a:spcBef>
              </a:pPr>
              <a:r>
                <a:rPr lang="en-US" sz="1200" dirty="0">
                  <a:solidFill>
                    <a:schemeClr val="tx1"/>
                  </a:solidFill>
                </a:rPr>
                <a:t>Includes a representatives from all the different cultural services (museums, orchestra etc.) and from the City Library</a:t>
              </a:r>
            </a:p>
            <a:p>
              <a:pPr algn="ctr">
                <a:spcBef>
                  <a:spcPts val="600"/>
                </a:spcBef>
              </a:pPr>
              <a:r>
                <a:rPr lang="en-US" sz="1200" dirty="0">
                  <a:solidFill>
                    <a:schemeClr val="tx1"/>
                  </a:solidFill>
                </a:rPr>
                <a:t>Meetings 4 times a year </a:t>
              </a:r>
            </a:p>
          </p:txBody>
        </p:sp>
        <p:cxnSp>
          <p:nvCxnSpPr>
            <p:cNvPr id="14" name="Suora yhdysviiva 13"/>
            <p:cNvCxnSpPr>
              <a:stCxn id="12" idx="0"/>
              <a:endCxn id="7" idx="2"/>
            </p:cNvCxnSpPr>
            <p:nvPr/>
          </p:nvCxnSpPr>
          <p:spPr>
            <a:xfrm flipV="1">
              <a:off x="3024335" y="3652226"/>
              <a:ext cx="2795403" cy="265582"/>
            </a:xfrm>
            <a:prstGeom prst="line">
              <a:avLst/>
            </a:prstGeom>
            <a:solidFill>
              <a:srgbClr val="7171FF"/>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cxnSp>
          <p:nvCxnSpPr>
            <p:cNvPr id="15" name="Suora yhdysviiva 14"/>
            <p:cNvCxnSpPr>
              <a:stCxn id="10" idx="0"/>
              <a:endCxn id="7" idx="2"/>
            </p:cNvCxnSpPr>
            <p:nvPr/>
          </p:nvCxnSpPr>
          <p:spPr>
            <a:xfrm flipH="1" flipV="1">
              <a:off x="5819738" y="3652226"/>
              <a:ext cx="3807329" cy="265582"/>
            </a:xfrm>
            <a:prstGeom prst="line">
              <a:avLst/>
            </a:prstGeom>
            <a:solidFill>
              <a:srgbClr val="7171FF"/>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uora yhdysviiva 15"/>
            <p:cNvCxnSpPr>
              <a:stCxn id="11" idx="0"/>
              <a:endCxn id="7" idx="2"/>
            </p:cNvCxnSpPr>
            <p:nvPr/>
          </p:nvCxnSpPr>
          <p:spPr>
            <a:xfrm flipH="1" flipV="1">
              <a:off x="5819738" y="3652226"/>
              <a:ext cx="2756090" cy="1738515"/>
            </a:xfrm>
            <a:prstGeom prst="line">
              <a:avLst/>
            </a:prstGeom>
            <a:solidFill>
              <a:srgbClr val="7171FF"/>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Suora yhdysviiva 22"/>
            <p:cNvCxnSpPr>
              <a:stCxn id="38" idx="2"/>
              <a:endCxn id="7" idx="3"/>
            </p:cNvCxnSpPr>
            <p:nvPr/>
          </p:nvCxnSpPr>
          <p:spPr>
            <a:xfrm flipH="1">
              <a:off x="7617981" y="2672628"/>
              <a:ext cx="2294464" cy="522398"/>
            </a:xfrm>
            <a:prstGeom prst="line">
              <a:avLst/>
            </a:prstGeom>
            <a:ln w="22225">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38" name="Pyöristetty suorakulmio 37"/>
            <p:cNvSpPr/>
            <p:nvPr/>
          </p:nvSpPr>
          <p:spPr>
            <a:xfrm>
              <a:off x="8158290" y="1758228"/>
              <a:ext cx="3508310" cy="914400"/>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Executive Board of </a:t>
              </a:r>
            </a:p>
            <a:p>
              <a:pPr algn="ctr"/>
              <a:r>
                <a:rPr lang="en-US" dirty="0">
                  <a:solidFill>
                    <a:schemeClr val="tx1"/>
                  </a:solidFill>
                </a:rPr>
                <a:t>Social and Health Care Sector</a:t>
              </a:r>
            </a:p>
          </p:txBody>
        </p:sp>
        <p:cxnSp>
          <p:nvCxnSpPr>
            <p:cNvPr id="40" name="Suora yhdysviiva 39"/>
            <p:cNvCxnSpPr>
              <a:stCxn id="43" idx="2"/>
              <a:endCxn id="7" idx="1"/>
            </p:cNvCxnSpPr>
            <p:nvPr/>
          </p:nvCxnSpPr>
          <p:spPr>
            <a:xfrm>
              <a:off x="2027174" y="2672628"/>
              <a:ext cx="1994321" cy="522398"/>
            </a:xfrm>
            <a:prstGeom prst="line">
              <a:avLst/>
            </a:prstGeom>
            <a:ln w="22225">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43" name="Pyöristetty suorakulmio 42"/>
            <p:cNvSpPr/>
            <p:nvPr/>
          </p:nvSpPr>
          <p:spPr>
            <a:xfrm>
              <a:off x="273019" y="1758228"/>
              <a:ext cx="3508310" cy="914400"/>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Executive Board of </a:t>
              </a:r>
            </a:p>
            <a:p>
              <a:pPr algn="ctr"/>
              <a:r>
                <a:rPr lang="en-US" dirty="0">
                  <a:solidFill>
                    <a:schemeClr val="tx1"/>
                  </a:solidFill>
                </a:rPr>
                <a:t>Culture and Leisure Sector</a:t>
              </a:r>
            </a:p>
          </p:txBody>
        </p:sp>
        <p:sp>
          <p:nvSpPr>
            <p:cNvPr id="54" name="Tekstiruutu 53"/>
            <p:cNvSpPr txBox="1"/>
            <p:nvPr/>
          </p:nvSpPr>
          <p:spPr>
            <a:xfrm>
              <a:off x="4139654" y="1554659"/>
              <a:ext cx="1680084" cy="923330"/>
            </a:xfrm>
            <a:prstGeom prst="rect">
              <a:avLst/>
            </a:prstGeom>
            <a:noFill/>
          </p:spPr>
          <p:txBody>
            <a:bodyPr wrap="square" rtlCol="0">
              <a:spAutoFit/>
            </a:bodyPr>
            <a:lstStyle/>
            <a:p>
              <a:r>
                <a:rPr lang="fi-FI" b="1" dirty="0">
                  <a:solidFill>
                    <a:schemeClr val="accent6"/>
                  </a:solidFill>
                </a:rPr>
                <a:t>Culture Services and City Library </a:t>
              </a:r>
            </a:p>
          </p:txBody>
        </p:sp>
        <p:sp>
          <p:nvSpPr>
            <p:cNvPr id="55" name="Tekstiruutu 54"/>
            <p:cNvSpPr txBox="1"/>
            <p:nvPr/>
          </p:nvSpPr>
          <p:spPr>
            <a:xfrm>
              <a:off x="5893808" y="1554659"/>
              <a:ext cx="1559651" cy="369332"/>
            </a:xfrm>
            <a:prstGeom prst="rect">
              <a:avLst/>
            </a:prstGeom>
            <a:noFill/>
          </p:spPr>
          <p:txBody>
            <a:bodyPr wrap="square" rtlCol="0">
              <a:spAutoFit/>
            </a:bodyPr>
            <a:lstStyle/>
            <a:p>
              <a:r>
                <a:rPr lang="en-US" b="1" dirty="0">
                  <a:solidFill>
                    <a:schemeClr val="accent6"/>
                  </a:solidFill>
                </a:rPr>
                <a:t>Elderly Care</a:t>
              </a:r>
            </a:p>
          </p:txBody>
        </p:sp>
        <p:sp>
          <p:nvSpPr>
            <p:cNvPr id="26" name="Pyöristetty suorakulmio 25"/>
            <p:cNvSpPr/>
            <p:nvPr/>
          </p:nvSpPr>
          <p:spPr>
            <a:xfrm>
              <a:off x="4352577" y="416787"/>
              <a:ext cx="2846146" cy="973720"/>
            </a:xfrm>
            <a:prstGeom prst="roundRect">
              <a:avLst/>
            </a:prstGeom>
            <a:solidFill>
              <a:srgbClr val="FC4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Health and Welfare Plan for the Senior Citizens</a:t>
              </a:r>
            </a:p>
            <a:p>
              <a:pPr algn="ctr"/>
              <a:r>
                <a:rPr lang="en-US" sz="800" dirty="0">
                  <a:solidFill>
                    <a:schemeClr val="tx1"/>
                  </a:solidFill>
                </a:rPr>
                <a:t>According to law each city/municipality needs to do a special plan to support the health and wellbeing of their senior residents once during each term of office </a:t>
              </a:r>
            </a:p>
          </p:txBody>
        </p:sp>
        <p:cxnSp>
          <p:nvCxnSpPr>
            <p:cNvPr id="30" name="Suora yhdysviiva 29"/>
            <p:cNvCxnSpPr>
              <a:stCxn id="38" idx="0"/>
              <a:endCxn id="26" idx="3"/>
            </p:cNvCxnSpPr>
            <p:nvPr/>
          </p:nvCxnSpPr>
          <p:spPr>
            <a:xfrm flipH="1" flipV="1">
              <a:off x="7198723" y="903647"/>
              <a:ext cx="2713722" cy="854581"/>
            </a:xfrm>
            <a:prstGeom prst="line">
              <a:avLst/>
            </a:prstGeom>
            <a:ln w="22225">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7" name="Suora yhdysviiva 26"/>
            <p:cNvCxnSpPr>
              <a:stCxn id="10" idx="1"/>
              <a:endCxn id="12" idx="3"/>
            </p:cNvCxnSpPr>
            <p:nvPr/>
          </p:nvCxnSpPr>
          <p:spPr>
            <a:xfrm flipH="1">
              <a:off x="4778490" y="4440206"/>
              <a:ext cx="3094422" cy="100735"/>
            </a:xfrm>
            <a:prstGeom prst="line">
              <a:avLst/>
            </a:prstGeom>
            <a:ln w="22225">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sp>
        <p:nvSpPr>
          <p:cNvPr id="13" name="Ellipsi 12"/>
          <p:cNvSpPr/>
          <p:nvPr/>
        </p:nvSpPr>
        <p:spPr>
          <a:xfrm>
            <a:off x="5318315" y="5523249"/>
            <a:ext cx="1908471" cy="1229531"/>
          </a:xfrm>
          <a:prstGeom prst="ellipse">
            <a:avLst/>
          </a:prstGeom>
          <a:solidFill>
            <a:schemeClr val="accent1">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b="1" dirty="0"/>
              <a:t>+ </a:t>
            </a:r>
          </a:p>
          <a:p>
            <a:pPr algn="ctr"/>
            <a:r>
              <a:rPr lang="fi-FI" b="1" dirty="0"/>
              <a:t>Eco-</a:t>
            </a:r>
          </a:p>
          <a:p>
            <a:pPr algn="ctr"/>
            <a:r>
              <a:rPr lang="fi-FI" b="1" dirty="0" err="1"/>
              <a:t>system</a:t>
            </a:r>
            <a:r>
              <a:rPr lang="fi-FI" b="1" dirty="0"/>
              <a:t>!</a:t>
            </a:r>
          </a:p>
        </p:txBody>
      </p:sp>
    </p:spTree>
    <p:extLst>
      <p:ext uri="{BB962C8B-B14F-4D97-AF65-F5344CB8AC3E}">
        <p14:creationId xmlns:p14="http://schemas.microsoft.com/office/powerpoint/2010/main" val="989995373"/>
      </p:ext>
    </p:extLst>
  </p:cSld>
  <p:clrMapOvr>
    <a:masterClrMapping/>
  </p:clrMapOvr>
</p:sld>
</file>

<file path=ppt/theme/theme1.xml><?xml version="1.0" encoding="utf-8"?>
<a:theme xmlns:a="http://schemas.openxmlformats.org/drawingml/2006/main" name="kaupunki">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aupunki" id="{FB26A876-6DCE-4C3C-AAD2-B07E20348228}" vid="{B77D4952-6CCD-4A18-9D1A-A366B79C8575}"/>
    </a:ext>
  </a:extLst>
</a:theme>
</file>

<file path=ppt/theme/theme2.xml><?xml version="1.0" encoding="utf-8"?>
<a:theme xmlns:a="http://schemas.openxmlformats.org/drawingml/2006/main" name="2_HKI-perus">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BA43834-84E8-1541-A3A8-3233C81DED4A}" vid="{D2FC8669-76C9-844E-B99F-8ECF6C4668E6}"/>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404169F069F8F6449F18183EE1ACCDAC" ma:contentTypeVersion="0" ma:contentTypeDescription="Luo uusi asiakirja." ma:contentTypeScope="" ma:versionID="6cd8651314f65aa37f533cc6e057b6c7">
  <xsd:schema xmlns:xsd="http://www.w3.org/2001/XMLSchema" xmlns:xs="http://www.w3.org/2001/XMLSchema" xmlns:p="http://schemas.microsoft.com/office/2006/metadata/properties" targetNamespace="http://schemas.microsoft.com/office/2006/metadata/properties" ma:root="true" ma:fieldsID="b4abf2a10b083844fea3f2ad2ecd5cc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1CCF30-CDB7-4F54-9C61-A03637533D52}">
  <ds:schemaRefs>
    <ds:schemaRef ds:uri="http://schemas.microsoft.com/sharepoint/v3/contenttype/forms"/>
  </ds:schemaRefs>
</ds:datastoreItem>
</file>

<file path=customXml/itemProps2.xml><?xml version="1.0" encoding="utf-8"?>
<ds:datastoreItem xmlns:ds="http://schemas.openxmlformats.org/officeDocument/2006/customXml" ds:itemID="{EE5F8F6E-B38D-49BC-B480-B71943216EB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120B3C23-EE8F-4CB5-A6C2-315DD26F34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2084</TotalTime>
  <Words>923</Words>
  <Application>Microsoft Office PowerPoint</Application>
  <PresentationFormat>Laajakuva</PresentationFormat>
  <Paragraphs>112</Paragraphs>
  <Slides>13</Slides>
  <Notes>0</Notes>
  <HiddenSlides>0</HiddenSlides>
  <MMClips>0</MMClips>
  <ScaleCrop>false</ScaleCrop>
  <HeadingPairs>
    <vt:vector size="6" baseType="variant">
      <vt:variant>
        <vt:lpstr>Käytetyt fontit</vt:lpstr>
      </vt:variant>
      <vt:variant>
        <vt:i4>3</vt:i4>
      </vt:variant>
      <vt:variant>
        <vt:lpstr>Teema</vt:lpstr>
      </vt:variant>
      <vt:variant>
        <vt:i4>2</vt:i4>
      </vt:variant>
      <vt:variant>
        <vt:lpstr>Dian otsikot</vt:lpstr>
      </vt:variant>
      <vt:variant>
        <vt:i4>13</vt:i4>
      </vt:variant>
    </vt:vector>
  </HeadingPairs>
  <TitlesOfParts>
    <vt:vector size="18" baseType="lpstr">
      <vt:lpstr>Arial</vt:lpstr>
      <vt:lpstr>Arial Black</vt:lpstr>
      <vt:lpstr>Calibri</vt:lpstr>
      <vt:lpstr>kaupunki</vt:lpstr>
      <vt:lpstr>2_HKI-perus</vt:lpstr>
      <vt:lpstr>Developing cultural services for the Elderly  City of Helsinki </vt:lpstr>
      <vt:lpstr>PowerPoint-esitys</vt:lpstr>
      <vt:lpstr>Helsinki   </vt:lpstr>
      <vt:lpstr>PowerPoint-esitys</vt:lpstr>
      <vt:lpstr>Last decade   </vt:lpstr>
      <vt:lpstr>Great work!</vt:lpstr>
      <vt:lpstr>Learnings</vt:lpstr>
      <vt:lpstr> During the past decade a special attention has been put to create a joint infrastructure in the field of creative ageing within                  the City of Helsinki.  This is the base we build on                   the next decade.</vt:lpstr>
      <vt:lpstr>PowerPoint-esitys</vt:lpstr>
      <vt:lpstr>2. Administrational Level</vt:lpstr>
      <vt:lpstr>Next decade – vision</vt:lpstr>
      <vt:lpstr>2021 – and beyond </vt:lpstr>
      <vt:lpstr>PowerPoint-esitys</vt:lpstr>
    </vt:vector>
  </TitlesOfParts>
  <Company>City of Helsinki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Mattila Pirjo</dc:creator>
  <cp:lastModifiedBy>Raisa Karttunen</cp:lastModifiedBy>
  <cp:revision>222</cp:revision>
  <dcterms:created xsi:type="dcterms:W3CDTF">2018-04-20T12:29:53Z</dcterms:created>
  <dcterms:modified xsi:type="dcterms:W3CDTF">2021-01-13T10:25:04Z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0x010100404169F069F8F6449F18183EE1ACCDAC</vt:lpwstr>
  </property>
</Properties>
</file>